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7FDF38-BEF8-48FF-A184-12F72658A5CB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C2D1DAC-710F-47A0-9A87-12FFF4D25380}">
      <dgm:prSet/>
      <dgm:spPr/>
      <dgm:t>
        <a:bodyPr/>
        <a:lstStyle/>
        <a:p>
          <a:r>
            <a:rPr lang="en-US"/>
            <a:t>Communication</a:t>
          </a:r>
        </a:p>
      </dgm:t>
    </dgm:pt>
    <dgm:pt modelId="{DAC74B54-9D7D-4A1D-B921-4DA7359F9DDD}" type="parTrans" cxnId="{E7FC3190-F12E-4E27-878C-1076576A093D}">
      <dgm:prSet/>
      <dgm:spPr/>
      <dgm:t>
        <a:bodyPr/>
        <a:lstStyle/>
        <a:p>
          <a:endParaRPr lang="en-US"/>
        </a:p>
      </dgm:t>
    </dgm:pt>
    <dgm:pt modelId="{EEB33358-885C-4F7F-95A2-5575C86C2AF8}" type="sibTrans" cxnId="{E7FC3190-F12E-4E27-878C-1076576A093D}">
      <dgm:prSet/>
      <dgm:spPr/>
      <dgm:t>
        <a:bodyPr/>
        <a:lstStyle/>
        <a:p>
          <a:endParaRPr lang="en-US"/>
        </a:p>
      </dgm:t>
    </dgm:pt>
    <dgm:pt modelId="{97A2BE4A-BA35-477A-A25B-E58FB59FBAED}">
      <dgm:prSet/>
      <dgm:spPr/>
      <dgm:t>
        <a:bodyPr/>
        <a:lstStyle/>
        <a:p>
          <a:r>
            <a:rPr lang="en-US"/>
            <a:t>Confidentiality</a:t>
          </a:r>
        </a:p>
      </dgm:t>
    </dgm:pt>
    <dgm:pt modelId="{1D7DC8A3-036A-488E-A148-F8FC29DA914D}" type="parTrans" cxnId="{DC9DD4A7-E771-4583-A1BE-602E5B5E14CB}">
      <dgm:prSet/>
      <dgm:spPr/>
      <dgm:t>
        <a:bodyPr/>
        <a:lstStyle/>
        <a:p>
          <a:endParaRPr lang="en-US"/>
        </a:p>
      </dgm:t>
    </dgm:pt>
    <dgm:pt modelId="{5A7D7B45-07F7-46D1-873F-4720E868184F}" type="sibTrans" cxnId="{DC9DD4A7-E771-4583-A1BE-602E5B5E14CB}">
      <dgm:prSet/>
      <dgm:spPr/>
      <dgm:t>
        <a:bodyPr/>
        <a:lstStyle/>
        <a:p>
          <a:endParaRPr lang="en-US"/>
        </a:p>
      </dgm:t>
    </dgm:pt>
    <dgm:pt modelId="{DC5D1597-A115-4DEB-B219-1F08E5CE864D}">
      <dgm:prSet/>
      <dgm:spPr/>
      <dgm:t>
        <a:bodyPr/>
        <a:lstStyle/>
        <a:p>
          <a:r>
            <a:rPr lang="en-US"/>
            <a:t>“If you know one autistic person…”</a:t>
          </a:r>
        </a:p>
      </dgm:t>
    </dgm:pt>
    <dgm:pt modelId="{DC08AE26-A759-404A-8549-11CA15D70BD8}" type="parTrans" cxnId="{DB651ED8-39D2-4CC6-AC51-2F8DB537E8A6}">
      <dgm:prSet/>
      <dgm:spPr/>
      <dgm:t>
        <a:bodyPr/>
        <a:lstStyle/>
        <a:p>
          <a:endParaRPr lang="en-US"/>
        </a:p>
      </dgm:t>
    </dgm:pt>
    <dgm:pt modelId="{54FDAF68-6B74-463E-9781-C24F412941E6}" type="sibTrans" cxnId="{DB651ED8-39D2-4CC6-AC51-2F8DB537E8A6}">
      <dgm:prSet/>
      <dgm:spPr/>
      <dgm:t>
        <a:bodyPr/>
        <a:lstStyle/>
        <a:p>
          <a:endParaRPr lang="en-US"/>
        </a:p>
      </dgm:t>
    </dgm:pt>
    <dgm:pt modelId="{6B761D22-CC94-CD41-9A07-803DC0DD1455}" type="pres">
      <dgm:prSet presAssocID="{907FDF38-BEF8-48FF-A184-12F72658A5CB}" presName="Name0" presStyleCnt="0">
        <dgm:presLayoutVars>
          <dgm:dir/>
          <dgm:animLvl val="lvl"/>
          <dgm:resizeHandles val="exact"/>
        </dgm:presLayoutVars>
      </dgm:prSet>
      <dgm:spPr/>
    </dgm:pt>
    <dgm:pt modelId="{7CDD9BB4-C0B8-BF44-B36A-97DD41358689}" type="pres">
      <dgm:prSet presAssocID="{DC2D1DAC-710F-47A0-9A87-12FFF4D2538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A4D4D9E7-12E5-A347-8FF0-B8FD0DDCC47D}" type="pres">
      <dgm:prSet presAssocID="{EEB33358-885C-4F7F-95A2-5575C86C2AF8}" presName="parTxOnlySpace" presStyleCnt="0"/>
      <dgm:spPr/>
    </dgm:pt>
    <dgm:pt modelId="{938A7CB6-774B-9244-A756-8E3EB684AE28}" type="pres">
      <dgm:prSet presAssocID="{97A2BE4A-BA35-477A-A25B-E58FB59FBAE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CCBB61B7-183F-D649-8A26-D2B7F45ED4FD}" type="pres">
      <dgm:prSet presAssocID="{5A7D7B45-07F7-46D1-873F-4720E868184F}" presName="parTxOnlySpace" presStyleCnt="0"/>
      <dgm:spPr/>
    </dgm:pt>
    <dgm:pt modelId="{69D4627F-D8A2-0741-AE4F-8CEC8CAEB9E6}" type="pres">
      <dgm:prSet presAssocID="{DC5D1597-A115-4DEB-B219-1F08E5CE864D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BF45E602-36A6-5449-ACEC-FDC81597AF2D}" type="presOf" srcId="{DC2D1DAC-710F-47A0-9A87-12FFF4D25380}" destId="{7CDD9BB4-C0B8-BF44-B36A-97DD41358689}" srcOrd="0" destOrd="0" presId="urn:microsoft.com/office/officeart/2005/8/layout/chevron1"/>
    <dgm:cxn modelId="{E725F07E-0F85-F04D-BD35-4F94D8CE018E}" type="presOf" srcId="{907FDF38-BEF8-48FF-A184-12F72658A5CB}" destId="{6B761D22-CC94-CD41-9A07-803DC0DD1455}" srcOrd="0" destOrd="0" presId="urn:microsoft.com/office/officeart/2005/8/layout/chevron1"/>
    <dgm:cxn modelId="{E7FC3190-F12E-4E27-878C-1076576A093D}" srcId="{907FDF38-BEF8-48FF-A184-12F72658A5CB}" destId="{DC2D1DAC-710F-47A0-9A87-12FFF4D25380}" srcOrd="0" destOrd="0" parTransId="{DAC74B54-9D7D-4A1D-B921-4DA7359F9DDD}" sibTransId="{EEB33358-885C-4F7F-95A2-5575C86C2AF8}"/>
    <dgm:cxn modelId="{DC9DD4A7-E771-4583-A1BE-602E5B5E14CB}" srcId="{907FDF38-BEF8-48FF-A184-12F72658A5CB}" destId="{97A2BE4A-BA35-477A-A25B-E58FB59FBAED}" srcOrd="1" destOrd="0" parTransId="{1D7DC8A3-036A-488E-A148-F8FC29DA914D}" sibTransId="{5A7D7B45-07F7-46D1-873F-4720E868184F}"/>
    <dgm:cxn modelId="{D2FC4FC5-2107-284E-9A48-ED30F556A6DF}" type="presOf" srcId="{97A2BE4A-BA35-477A-A25B-E58FB59FBAED}" destId="{938A7CB6-774B-9244-A756-8E3EB684AE28}" srcOrd="0" destOrd="0" presId="urn:microsoft.com/office/officeart/2005/8/layout/chevron1"/>
    <dgm:cxn modelId="{DB651ED8-39D2-4CC6-AC51-2F8DB537E8A6}" srcId="{907FDF38-BEF8-48FF-A184-12F72658A5CB}" destId="{DC5D1597-A115-4DEB-B219-1F08E5CE864D}" srcOrd="2" destOrd="0" parTransId="{DC08AE26-A759-404A-8549-11CA15D70BD8}" sibTransId="{54FDAF68-6B74-463E-9781-C24F412941E6}"/>
    <dgm:cxn modelId="{47838BE2-7D2C-5D4B-91B3-B497CEB5AA8A}" type="presOf" srcId="{DC5D1597-A115-4DEB-B219-1F08E5CE864D}" destId="{69D4627F-D8A2-0741-AE4F-8CEC8CAEB9E6}" srcOrd="0" destOrd="0" presId="urn:microsoft.com/office/officeart/2005/8/layout/chevron1"/>
    <dgm:cxn modelId="{B5AB542A-4D56-B348-B985-158170A811EC}" type="presParOf" srcId="{6B761D22-CC94-CD41-9A07-803DC0DD1455}" destId="{7CDD9BB4-C0B8-BF44-B36A-97DD41358689}" srcOrd="0" destOrd="0" presId="urn:microsoft.com/office/officeart/2005/8/layout/chevron1"/>
    <dgm:cxn modelId="{2485831D-7873-304A-96BC-434D7918000D}" type="presParOf" srcId="{6B761D22-CC94-CD41-9A07-803DC0DD1455}" destId="{A4D4D9E7-12E5-A347-8FF0-B8FD0DDCC47D}" srcOrd="1" destOrd="0" presId="urn:microsoft.com/office/officeart/2005/8/layout/chevron1"/>
    <dgm:cxn modelId="{535FD5A4-711B-3E44-ACEE-FD8C83228F6A}" type="presParOf" srcId="{6B761D22-CC94-CD41-9A07-803DC0DD1455}" destId="{938A7CB6-774B-9244-A756-8E3EB684AE28}" srcOrd="2" destOrd="0" presId="urn:microsoft.com/office/officeart/2005/8/layout/chevron1"/>
    <dgm:cxn modelId="{38016689-00B3-4044-A0A3-60E31FF38DAA}" type="presParOf" srcId="{6B761D22-CC94-CD41-9A07-803DC0DD1455}" destId="{CCBB61B7-183F-D649-8A26-D2B7F45ED4FD}" srcOrd="3" destOrd="0" presId="urn:microsoft.com/office/officeart/2005/8/layout/chevron1"/>
    <dgm:cxn modelId="{93306844-E8CE-1D4B-972D-EE142A071D56}" type="presParOf" srcId="{6B761D22-CC94-CD41-9A07-803DC0DD1455}" destId="{69D4627F-D8A2-0741-AE4F-8CEC8CAEB9E6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73BBAF-157D-4052-8C9B-84CE4063163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FDDA3E5-D074-411A-B057-0EEE09E8D686}">
      <dgm:prSet/>
      <dgm:spPr/>
      <dgm:t>
        <a:bodyPr/>
        <a:lstStyle/>
        <a:p>
          <a:r>
            <a:rPr lang="en-US"/>
            <a:t>April 1</a:t>
          </a:r>
          <a:r>
            <a:rPr lang="en-US" baseline="30000"/>
            <a:t>st</a:t>
          </a:r>
          <a:r>
            <a:rPr lang="en-US"/>
            <a:t> </a:t>
          </a:r>
        </a:p>
      </dgm:t>
    </dgm:pt>
    <dgm:pt modelId="{AD05B657-FF16-44A4-B694-9452D6A75796}" type="parTrans" cxnId="{52199E54-0278-4E3B-A864-B56EAF3567B1}">
      <dgm:prSet/>
      <dgm:spPr/>
      <dgm:t>
        <a:bodyPr/>
        <a:lstStyle/>
        <a:p>
          <a:endParaRPr lang="en-US"/>
        </a:p>
      </dgm:t>
    </dgm:pt>
    <dgm:pt modelId="{F5D81AFC-3971-4E15-B617-6DA860668A56}" type="sibTrans" cxnId="{52199E54-0278-4E3B-A864-B56EAF3567B1}">
      <dgm:prSet/>
      <dgm:spPr/>
      <dgm:t>
        <a:bodyPr/>
        <a:lstStyle/>
        <a:p>
          <a:endParaRPr lang="en-US"/>
        </a:p>
      </dgm:t>
    </dgm:pt>
    <dgm:pt modelId="{CB5BD222-A740-4C77-B63B-DA9CC7599F10}">
      <dgm:prSet/>
      <dgm:spPr/>
      <dgm:t>
        <a:bodyPr/>
        <a:lstStyle/>
        <a:p>
          <a:r>
            <a:rPr lang="en-US"/>
            <a:t>Topic: Troublemakers.</a:t>
          </a:r>
        </a:p>
      </dgm:t>
    </dgm:pt>
    <dgm:pt modelId="{979CD5C7-D735-4017-B8D7-3C4736CE7811}" type="parTrans" cxnId="{0CFFEB05-AC80-4E14-85E0-0E69E0ABBA2C}">
      <dgm:prSet/>
      <dgm:spPr/>
      <dgm:t>
        <a:bodyPr/>
        <a:lstStyle/>
        <a:p>
          <a:endParaRPr lang="en-US"/>
        </a:p>
      </dgm:t>
    </dgm:pt>
    <dgm:pt modelId="{E7A4629E-761D-4711-8359-5F086F0F3864}" type="sibTrans" cxnId="{0CFFEB05-AC80-4E14-85E0-0E69E0ABBA2C}">
      <dgm:prSet/>
      <dgm:spPr/>
      <dgm:t>
        <a:bodyPr/>
        <a:lstStyle/>
        <a:p>
          <a:endParaRPr lang="en-US"/>
        </a:p>
      </dgm:t>
    </dgm:pt>
    <dgm:pt modelId="{41B1F060-ADBD-433E-BADE-589AEA4F2101}">
      <dgm:prSet/>
      <dgm:spPr/>
      <dgm:t>
        <a:bodyPr/>
        <a:lstStyle/>
        <a:p>
          <a:r>
            <a:rPr lang="en-US"/>
            <a:t>Discussion: When has your neurodivergence landed you in trouble?</a:t>
          </a:r>
        </a:p>
      </dgm:t>
    </dgm:pt>
    <dgm:pt modelId="{2147868B-9E80-4D4C-8554-BBC2921DD820}" type="parTrans" cxnId="{56AAB705-A317-4B30-B919-E4AAAE86FC49}">
      <dgm:prSet/>
      <dgm:spPr/>
      <dgm:t>
        <a:bodyPr/>
        <a:lstStyle/>
        <a:p>
          <a:endParaRPr lang="en-US"/>
        </a:p>
      </dgm:t>
    </dgm:pt>
    <dgm:pt modelId="{46924074-18E8-44D3-9D35-21CD1896BC2E}" type="sibTrans" cxnId="{56AAB705-A317-4B30-B919-E4AAAE86FC49}">
      <dgm:prSet/>
      <dgm:spPr/>
      <dgm:t>
        <a:bodyPr/>
        <a:lstStyle/>
        <a:p>
          <a:endParaRPr lang="en-US"/>
        </a:p>
      </dgm:t>
    </dgm:pt>
    <dgm:pt modelId="{7A346206-0CF0-4BD7-A1A1-AE233FC7D89A}">
      <dgm:prSet/>
      <dgm:spPr/>
      <dgm:t>
        <a:bodyPr/>
        <a:lstStyle/>
        <a:p>
          <a:r>
            <a:rPr lang="en-US"/>
            <a:t>Reflection: Jesus with the woman with the issue of blood, and “doubting” Thomas.</a:t>
          </a:r>
        </a:p>
      </dgm:t>
    </dgm:pt>
    <dgm:pt modelId="{E7EAE96A-AC8B-4702-880C-86441E020ACC}" type="parTrans" cxnId="{040603B2-C519-443F-81BB-3DFFB41B3E28}">
      <dgm:prSet/>
      <dgm:spPr/>
      <dgm:t>
        <a:bodyPr/>
        <a:lstStyle/>
        <a:p>
          <a:endParaRPr lang="en-US"/>
        </a:p>
      </dgm:t>
    </dgm:pt>
    <dgm:pt modelId="{04776F70-F0AC-48A9-9413-C08BAFE3354E}" type="sibTrans" cxnId="{040603B2-C519-443F-81BB-3DFFB41B3E28}">
      <dgm:prSet/>
      <dgm:spPr/>
      <dgm:t>
        <a:bodyPr/>
        <a:lstStyle/>
        <a:p>
          <a:endParaRPr lang="en-US"/>
        </a:p>
      </dgm:t>
    </dgm:pt>
    <dgm:pt modelId="{56C375D0-DB85-7D4D-9B46-B6066AE6BD39}" type="pres">
      <dgm:prSet presAssocID="{5373BBAF-157D-4052-8C9B-84CE40631639}" presName="linear" presStyleCnt="0">
        <dgm:presLayoutVars>
          <dgm:animLvl val="lvl"/>
          <dgm:resizeHandles val="exact"/>
        </dgm:presLayoutVars>
      </dgm:prSet>
      <dgm:spPr/>
    </dgm:pt>
    <dgm:pt modelId="{4C6C28AE-1DCE-3A46-9D67-01F7154FD50B}" type="pres">
      <dgm:prSet presAssocID="{7FDDA3E5-D074-411A-B057-0EEE09E8D68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C218FB0-00C2-6A46-AF63-012D2B05363A}" type="pres">
      <dgm:prSet presAssocID="{F5D81AFC-3971-4E15-B617-6DA860668A56}" presName="spacer" presStyleCnt="0"/>
      <dgm:spPr/>
    </dgm:pt>
    <dgm:pt modelId="{F990AC73-86D0-3246-8007-024688614F14}" type="pres">
      <dgm:prSet presAssocID="{CB5BD222-A740-4C77-B63B-DA9CC7599F1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08C9D8E-86A9-9748-9160-00FD11B569E7}" type="pres">
      <dgm:prSet presAssocID="{E7A4629E-761D-4711-8359-5F086F0F3864}" presName="spacer" presStyleCnt="0"/>
      <dgm:spPr/>
    </dgm:pt>
    <dgm:pt modelId="{6C2F6EAA-405C-0F4F-A4AF-3DDBDD451891}" type="pres">
      <dgm:prSet presAssocID="{41B1F060-ADBD-433E-BADE-589AEA4F210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461E601-E06B-8245-BA3A-BAD8715C2274}" type="pres">
      <dgm:prSet presAssocID="{46924074-18E8-44D3-9D35-21CD1896BC2E}" presName="spacer" presStyleCnt="0"/>
      <dgm:spPr/>
    </dgm:pt>
    <dgm:pt modelId="{B9D8184F-E585-D943-83D8-532D4259D71F}" type="pres">
      <dgm:prSet presAssocID="{7A346206-0CF0-4BD7-A1A1-AE233FC7D89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56AAB705-A317-4B30-B919-E4AAAE86FC49}" srcId="{5373BBAF-157D-4052-8C9B-84CE40631639}" destId="{41B1F060-ADBD-433E-BADE-589AEA4F2101}" srcOrd="2" destOrd="0" parTransId="{2147868B-9E80-4D4C-8554-BBC2921DD820}" sibTransId="{46924074-18E8-44D3-9D35-21CD1896BC2E}"/>
    <dgm:cxn modelId="{0CFFEB05-AC80-4E14-85E0-0E69E0ABBA2C}" srcId="{5373BBAF-157D-4052-8C9B-84CE40631639}" destId="{CB5BD222-A740-4C77-B63B-DA9CC7599F10}" srcOrd="1" destOrd="0" parTransId="{979CD5C7-D735-4017-B8D7-3C4736CE7811}" sibTransId="{E7A4629E-761D-4711-8359-5F086F0F3864}"/>
    <dgm:cxn modelId="{52199E54-0278-4E3B-A864-B56EAF3567B1}" srcId="{5373BBAF-157D-4052-8C9B-84CE40631639}" destId="{7FDDA3E5-D074-411A-B057-0EEE09E8D686}" srcOrd="0" destOrd="0" parTransId="{AD05B657-FF16-44A4-B694-9452D6A75796}" sibTransId="{F5D81AFC-3971-4E15-B617-6DA860668A56}"/>
    <dgm:cxn modelId="{23A67C62-1627-EE42-BBDB-A5757BF61B9C}" type="presOf" srcId="{7A346206-0CF0-4BD7-A1A1-AE233FC7D89A}" destId="{B9D8184F-E585-D943-83D8-532D4259D71F}" srcOrd="0" destOrd="0" presId="urn:microsoft.com/office/officeart/2005/8/layout/vList2"/>
    <dgm:cxn modelId="{212C286A-084C-6E48-AFD2-CDD9E8282C14}" type="presOf" srcId="{7FDDA3E5-D074-411A-B057-0EEE09E8D686}" destId="{4C6C28AE-1DCE-3A46-9D67-01F7154FD50B}" srcOrd="0" destOrd="0" presId="urn:microsoft.com/office/officeart/2005/8/layout/vList2"/>
    <dgm:cxn modelId="{0FC3CB6C-BBA7-D843-94C6-431A7163E61C}" type="presOf" srcId="{5373BBAF-157D-4052-8C9B-84CE40631639}" destId="{56C375D0-DB85-7D4D-9B46-B6066AE6BD39}" srcOrd="0" destOrd="0" presId="urn:microsoft.com/office/officeart/2005/8/layout/vList2"/>
    <dgm:cxn modelId="{D8214E76-A94A-C642-B03C-A0E61735BC3C}" type="presOf" srcId="{41B1F060-ADBD-433E-BADE-589AEA4F2101}" destId="{6C2F6EAA-405C-0F4F-A4AF-3DDBDD451891}" srcOrd="0" destOrd="0" presId="urn:microsoft.com/office/officeart/2005/8/layout/vList2"/>
    <dgm:cxn modelId="{040603B2-C519-443F-81BB-3DFFB41B3E28}" srcId="{5373BBAF-157D-4052-8C9B-84CE40631639}" destId="{7A346206-0CF0-4BD7-A1A1-AE233FC7D89A}" srcOrd="3" destOrd="0" parTransId="{E7EAE96A-AC8B-4702-880C-86441E020ACC}" sibTransId="{04776F70-F0AC-48A9-9413-C08BAFE3354E}"/>
    <dgm:cxn modelId="{D1CD8CB2-2698-CB4B-866A-740EE523F8A8}" type="presOf" srcId="{CB5BD222-A740-4C77-B63B-DA9CC7599F10}" destId="{F990AC73-86D0-3246-8007-024688614F14}" srcOrd="0" destOrd="0" presId="urn:microsoft.com/office/officeart/2005/8/layout/vList2"/>
    <dgm:cxn modelId="{6A05624F-306A-A048-ACF5-5B5F1FF3696B}" type="presParOf" srcId="{56C375D0-DB85-7D4D-9B46-B6066AE6BD39}" destId="{4C6C28AE-1DCE-3A46-9D67-01F7154FD50B}" srcOrd="0" destOrd="0" presId="urn:microsoft.com/office/officeart/2005/8/layout/vList2"/>
    <dgm:cxn modelId="{0CB44F77-DA0D-5643-BB22-D981726068CE}" type="presParOf" srcId="{56C375D0-DB85-7D4D-9B46-B6066AE6BD39}" destId="{FC218FB0-00C2-6A46-AF63-012D2B05363A}" srcOrd="1" destOrd="0" presId="urn:microsoft.com/office/officeart/2005/8/layout/vList2"/>
    <dgm:cxn modelId="{D35B371C-19F6-884D-A2E6-F0BE7A2F2CA0}" type="presParOf" srcId="{56C375D0-DB85-7D4D-9B46-B6066AE6BD39}" destId="{F990AC73-86D0-3246-8007-024688614F14}" srcOrd="2" destOrd="0" presId="urn:microsoft.com/office/officeart/2005/8/layout/vList2"/>
    <dgm:cxn modelId="{0B8872CE-F1C9-8646-8198-97965538F397}" type="presParOf" srcId="{56C375D0-DB85-7D4D-9B46-B6066AE6BD39}" destId="{D08C9D8E-86A9-9748-9160-00FD11B569E7}" srcOrd="3" destOrd="0" presId="urn:microsoft.com/office/officeart/2005/8/layout/vList2"/>
    <dgm:cxn modelId="{E510FFAB-1B5B-F94C-ADC8-1E6335AF1FAA}" type="presParOf" srcId="{56C375D0-DB85-7D4D-9B46-B6066AE6BD39}" destId="{6C2F6EAA-405C-0F4F-A4AF-3DDBDD451891}" srcOrd="4" destOrd="0" presId="urn:microsoft.com/office/officeart/2005/8/layout/vList2"/>
    <dgm:cxn modelId="{53A0E2E7-ACEA-0F4E-8EB6-E1E5F79A0686}" type="presParOf" srcId="{56C375D0-DB85-7D4D-9B46-B6066AE6BD39}" destId="{5461E601-E06B-8245-BA3A-BAD8715C2274}" srcOrd="5" destOrd="0" presId="urn:microsoft.com/office/officeart/2005/8/layout/vList2"/>
    <dgm:cxn modelId="{57F03B21-FB1E-F843-9DC0-7CF9941D9DD8}" type="presParOf" srcId="{56C375D0-DB85-7D4D-9B46-B6066AE6BD39}" destId="{B9D8184F-E585-D943-83D8-532D4259D71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DD9BB4-C0B8-BF44-B36A-97DD41358689}">
      <dsp:nvSpPr>
        <dsp:cNvPr id="0" name=""/>
        <dsp:cNvSpPr/>
      </dsp:nvSpPr>
      <dsp:spPr>
        <a:xfrm>
          <a:off x="3080" y="1424994"/>
          <a:ext cx="3753370" cy="15013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Communication</a:t>
          </a:r>
        </a:p>
      </dsp:txBody>
      <dsp:txXfrm>
        <a:off x="753754" y="1424994"/>
        <a:ext cx="2252022" cy="1501348"/>
      </dsp:txXfrm>
    </dsp:sp>
    <dsp:sp modelId="{938A7CB6-774B-9244-A756-8E3EB684AE28}">
      <dsp:nvSpPr>
        <dsp:cNvPr id="0" name=""/>
        <dsp:cNvSpPr/>
      </dsp:nvSpPr>
      <dsp:spPr>
        <a:xfrm>
          <a:off x="3381114" y="1424994"/>
          <a:ext cx="3753370" cy="15013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Confidentiality</a:t>
          </a:r>
        </a:p>
      </dsp:txBody>
      <dsp:txXfrm>
        <a:off x="4131788" y="1424994"/>
        <a:ext cx="2252022" cy="1501348"/>
      </dsp:txXfrm>
    </dsp:sp>
    <dsp:sp modelId="{69D4627F-D8A2-0741-AE4F-8CEC8CAEB9E6}">
      <dsp:nvSpPr>
        <dsp:cNvPr id="0" name=""/>
        <dsp:cNvSpPr/>
      </dsp:nvSpPr>
      <dsp:spPr>
        <a:xfrm>
          <a:off x="6759148" y="1424994"/>
          <a:ext cx="3753370" cy="15013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“If you know one autistic person…”</a:t>
          </a:r>
        </a:p>
      </dsp:txBody>
      <dsp:txXfrm>
        <a:off x="7509822" y="1424994"/>
        <a:ext cx="2252022" cy="15013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6C28AE-1DCE-3A46-9D67-01F7154FD50B}">
      <dsp:nvSpPr>
        <dsp:cNvPr id="0" name=""/>
        <dsp:cNvSpPr/>
      </dsp:nvSpPr>
      <dsp:spPr>
        <a:xfrm>
          <a:off x="0" y="686814"/>
          <a:ext cx="6571413" cy="103285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April 1</a:t>
          </a:r>
          <a:r>
            <a:rPr lang="en-US" sz="2600" kern="1200" baseline="30000"/>
            <a:t>st</a:t>
          </a:r>
          <a:r>
            <a:rPr lang="en-US" sz="2600" kern="1200"/>
            <a:t> </a:t>
          </a:r>
        </a:p>
      </dsp:txBody>
      <dsp:txXfrm>
        <a:off x="50420" y="737234"/>
        <a:ext cx="6470573" cy="932014"/>
      </dsp:txXfrm>
    </dsp:sp>
    <dsp:sp modelId="{F990AC73-86D0-3246-8007-024688614F14}">
      <dsp:nvSpPr>
        <dsp:cNvPr id="0" name=""/>
        <dsp:cNvSpPr/>
      </dsp:nvSpPr>
      <dsp:spPr>
        <a:xfrm>
          <a:off x="0" y="1794548"/>
          <a:ext cx="6571413" cy="1032854"/>
        </a:xfrm>
        <a:prstGeom prst="roundRect">
          <a:avLst/>
        </a:prstGeom>
        <a:solidFill>
          <a:schemeClr val="accent2">
            <a:hueOff val="-827590"/>
            <a:satOff val="-1310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Topic: Troublemakers.</a:t>
          </a:r>
        </a:p>
      </dsp:txBody>
      <dsp:txXfrm>
        <a:off x="50420" y="1844968"/>
        <a:ext cx="6470573" cy="932014"/>
      </dsp:txXfrm>
    </dsp:sp>
    <dsp:sp modelId="{6C2F6EAA-405C-0F4F-A4AF-3DDBDD451891}">
      <dsp:nvSpPr>
        <dsp:cNvPr id="0" name=""/>
        <dsp:cNvSpPr/>
      </dsp:nvSpPr>
      <dsp:spPr>
        <a:xfrm>
          <a:off x="0" y="2902283"/>
          <a:ext cx="6571413" cy="1032854"/>
        </a:xfrm>
        <a:prstGeom prst="roundRect">
          <a:avLst/>
        </a:prstGeom>
        <a:solidFill>
          <a:schemeClr val="accent2">
            <a:hueOff val="-1655181"/>
            <a:satOff val="-2619"/>
            <a:lumOff val="-15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Discussion: When has your neurodivergence landed you in trouble?</a:t>
          </a:r>
        </a:p>
      </dsp:txBody>
      <dsp:txXfrm>
        <a:off x="50420" y="2952703"/>
        <a:ext cx="6470573" cy="932014"/>
      </dsp:txXfrm>
    </dsp:sp>
    <dsp:sp modelId="{B9D8184F-E585-D943-83D8-532D4259D71F}">
      <dsp:nvSpPr>
        <dsp:cNvPr id="0" name=""/>
        <dsp:cNvSpPr/>
      </dsp:nvSpPr>
      <dsp:spPr>
        <a:xfrm>
          <a:off x="0" y="4010017"/>
          <a:ext cx="6571413" cy="1032854"/>
        </a:xfrm>
        <a:prstGeom prst="roundRect">
          <a:avLst/>
        </a:prstGeom>
        <a:solidFill>
          <a:schemeClr val="accent2">
            <a:hueOff val="-2482771"/>
            <a:satOff val="-3929"/>
            <a:lumOff val="-23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Reflection: Jesus with the woman with the issue of blood, and “doubting” Thomas.</a:t>
          </a:r>
        </a:p>
      </dsp:txBody>
      <dsp:txXfrm>
        <a:off x="50420" y="4060437"/>
        <a:ext cx="6470573" cy="9320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6847D-1CF6-46BA-B46B-48BED0604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cap="all" spc="1500" baseline="0">
                <a:latin typeface="+mj-lt"/>
                <a:ea typeface="Source Sans Pro SemiBold" panose="020B06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B4F5A5-C931-4A4C-B6B1-EF4C95965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cap="all" spc="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E4AEC-B6E4-439C-B716-EBE3D4D1D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F81C-1FCB-4DBA-8044-F1A0FCFD45A6}" type="datetime1">
              <a:rPr lang="en-US" smtClean="0"/>
              <a:t>3/18/26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8BC18-102E-45BF-8FEA-801E9C59D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8BF5F-B1F8-461F-9B3D-7D50D0242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D6BF779-0B8C-4CC2-9268-9506AD0C5331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323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88500-1605-41EA-A15F-9B79DF7E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14AC8-25A5-4D7F-BF23-CB20AA2EC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8997F1B7-1EE7-4EA5-A5A4-866F9A810C9F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5E13483-2FB6-4753-8402-06FDC3498E06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8F0DF22-F640-4002-B783-DF1C6A9473F6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C2787B8-7984-4332-B611-D3D3DE898FE0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AF3646C-B3D7-4F57-8FD2-CD93CEB39214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65FA7DA-93A0-43A4-834C-0F1BB9806A8C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95D22-0146-4DE2-9E78-4C00333D4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773D-8987-489A-A650-3D6F7D5C7C38}" type="datetime1">
              <a:rPr lang="en-US" smtClean="0"/>
              <a:t>3/18/26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9717A-A1FE-485D-AFFF-2C7026C71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DB88B-64CF-4100-8F07-D191DD79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04332FF-8349-42A5-B5C8-5EE3825CE252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956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BFE6C-EBF1-47DE-8468-E7125172B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104992-D139-48DC-BCCE-D71EA23CA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A8C5E768-0E62-4DE7-A0AF-93121DA8439E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402845F-9E8A-41E1-B051-1AAA46C997A2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A45C410-5FD0-4339-A3BC-A865DE4190A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7B0B703-8BA8-483C-A433-C44C809687DE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CCFA03D-B879-419B-88B9-F4F3645C8AF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6B0260A-6B2D-4F54-8614-60BC3103E166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AB8F6-0796-47E9-B1D4-760B7CCFC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150C1-1D78-4D80-810D-E9E86F6E88AB}" type="datetime1">
              <a:rPr lang="en-US" smtClean="0"/>
              <a:t>3/18/26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86FC0-7327-44D9-B689-0AE73FD25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9D265-BFBA-4C93-9B1A-B9483AE6B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64F5FEB-DE92-47DA-8C46-DC088E8960A4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661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637BE-B22F-40EE-94F0-04549BC56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71582-4BAF-4211-AD4A-476ED6EB11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9DCF6B-C800-4345-BAE9-EE9FA6590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E6190A1E-5381-43C4-B058-7758339984D6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7E35469-0BEA-4E5E-955F-1AA300A62DE5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8F650BE-565E-4A52-8143-7A87700FC5F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86A3F89-AA2A-44E5-915E-C47A069EB68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C57F514-AB27-4489-8D3C-01DD1025DDAD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141169F-1C39-4D04-AF32-D0D14D004B05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087465-759F-4895-8FC6-DD464FB91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CBD8-1588-4B6B-B74D-87480DDE94C0}" type="datetime1">
              <a:rPr lang="en-US" smtClean="0"/>
              <a:t>3/18/26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F1AA18-D8A5-44D9-881C-522258ED5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BA574-A76A-4F4C-8CBD-768278B66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793E083-ADC4-4391-83DD-781529A66110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711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B666-D6BE-4FA8-9CF1-F15FD58B0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E4B4A-DE64-4563-83CD-C40B1D681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A0314-0202-4E6D-8352-C28376A9C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B56083-87B4-4603-B6FF-A9EB68E3E6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3708CF-F028-4917-A9CB-59BF5248A2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10" name="Graphic 185">
            <a:extLst>
              <a:ext uri="{FF2B5EF4-FFF2-40B4-BE49-F238E27FC236}">
                <a16:creationId xmlns:a16="http://schemas.microsoft.com/office/drawing/2014/main" id="{81B934BF-E239-47E1-93E9-EA3182162D21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3BBF177-5044-426A-93ED-64BDC84BF184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4270648-77F5-4D28-B691-DA57AA28FD73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86B770-2F70-4B7B-9525-286BBD63AD7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7DDC14D-7AE3-41CD-ADFC-A3601D4F9DF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2181834-8401-4B66-85EE-1CBF57807DAB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33C091-3B62-4087-9A97-63BBE28CF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4440-721C-4D75-BD4F-4CFB3D51CDCA}" type="datetime1">
              <a:rPr lang="en-US" smtClean="0"/>
              <a:t>3/18/26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0710C3-2723-4847-BCAF-96D9FAE5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618B2C-95AC-4438-97FD-07ACF297B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B0F5A7-6E8A-4BCD-8F1F-233ECD21B262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60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9CF7F-748D-4598-983E-96A2BE26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aphic 185">
            <a:extLst>
              <a:ext uri="{FF2B5EF4-FFF2-40B4-BE49-F238E27FC236}">
                <a16:creationId xmlns:a16="http://schemas.microsoft.com/office/drawing/2014/main" id="{DFD4D3BE-80D4-4E69-9C76-F0D8517DF690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0B6E97F-00E1-4372-8978-8BCBDC9026E6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C7651B7-7A30-4AFA-A4D7-0B0C5D2DDAA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D2FC5CA-556B-4409-B084-34753A1F04E6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E63FB41-EE1F-4889-9096-3A38936330D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DD19F3B-7B3E-4861-8FDA-D0116C96C16E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0A2C46-C908-4010-AAE2-9FA41B14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1A64-483B-4532-94FB-D8F90CB6DEE0}" type="datetime1">
              <a:rPr lang="en-US" smtClean="0"/>
              <a:t>3/18/26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CF5279-7D37-4D98-9A70-987C84F62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96FAD0-59EF-49AA-BBC6-A0EC184DD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76EB399-18D2-46D5-8757-35FCFF8EA80D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433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185">
            <a:extLst>
              <a:ext uri="{FF2B5EF4-FFF2-40B4-BE49-F238E27FC236}">
                <a16:creationId xmlns:a16="http://schemas.microsoft.com/office/drawing/2014/main" id="{773CCE17-EE0F-40E0-B7AE-CF7677B64709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0AC6C4E-6EA5-454A-AB84-8B94D8B585EC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4329338-925B-4677-BA6E-4357D37DB54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34C0A08-043F-4818-BA1D-BCC9F811A873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CB185DD-ED0D-4633-8098-95C4A6F177C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AD50526-B611-40B6-BB45-AE82F0EF5992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08C302-4224-4668-8CAC-3267172A0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FB39-20FB-4E2E-B861-45B709B9C3C5}" type="datetime1">
              <a:rPr lang="en-US" smtClean="0"/>
              <a:t>3/18/26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8FC22-AEB6-4BAF-BF93-41A2C757C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CA88A-5462-4F17-AFA0-52721ADDB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0CCC791-94D7-4BB8-9EDF-423CEA1F6215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306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AC37-C5B5-462A-BE4A-E55CEBF2A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B007F-32A8-4688-BBEF-4FCB99DF5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2E2EB-BF8A-44A4-8AE0-BD6C31B1D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FC9E188F-54C8-4547-9F8C-525712AD7DB6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99C4538-3939-47A9-A590-09FF21960653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541CA75-5D05-4996-A26D-CE0C909CD5F7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6305856-26BC-4BCC-BEF3-5E9CED94177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C69651C-AC37-4CD2-8367-19297D7E2389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3E9031B-BA8D-4D9D-9BB3-A16F7A80F854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9840A2-CF60-4C47-B955-E65BC451F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AC19-8BD6-476C-9770-8884373BCF00}" type="datetime1">
              <a:rPr lang="en-US" smtClean="0"/>
              <a:t>3/18/26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9DC6E-CC55-47AB-A405-5FB7EE2D1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5D5E7D-EBA7-4DB0-8C78-7EB8A85F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B051DE-636E-4B3C-9886-2055CE23E49A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402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1D355-3146-41D1-B7DC-20B8ACE39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D4AAFB-E8F8-4FD1-8C6A-ED2C3FAD50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51AF1-B16F-43B9-95CC-C17B570DE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C8B77273-9FF7-4B93-8385-AD09A5F86AE5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117A673-3729-4EAD-9E8C-52BEBF74B857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E8DB752-94CD-4A94-BDE3-DD285EB89F3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2F8DDFC-E5CA-4F36-B2BE-BCE49D4F6C9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BB589AE-2F9C-4C83-8DC7-1205CB03752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AC9A2DE-3C9E-4CD0-8C7A-CC5F9F9942E4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8C8714-2467-4715-934E-6787C84F7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8C53-8AD1-4F09-9486-FB3406B99CFA}" type="datetime1">
              <a:rPr lang="en-US" smtClean="0"/>
              <a:t>3/18/26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6F13D6-03EC-4D31-8BB1-9FFDE3633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5D4DD-A2A4-4DF6-9527-E5F12FEB9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D202F3A-9FDE-4E11-B865-FBAEC415F880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716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3A871-D377-4EC0-9ACF-86842F01E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D53202-92A9-45A3-B812-777DB9578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7196FB0C-3A9D-4892-90C9-21F3459AAD9E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6938C96-CF0F-4B69-A695-913F11BFC6F0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CA7E6BB-6B60-4BF5-9D3E-A3FE782EF5B0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F693EDA-57B3-4AEB-863B-B198C2A5A8E3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3A04A96-045F-4B6E-AEEE-11A2FA01B4F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FB357DC-5AD3-44F4-879B-5AD6B18AC36F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CA47F-83AD-4BE3-AC2F-6C17883F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92B3-2D87-4CDF-B84B-C46E5F5D31F7}" type="datetime1">
              <a:rPr lang="en-US" smtClean="0"/>
              <a:t>3/18/26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18A72-3200-4597-A9C5-0D9ECFF3E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0055A-71D4-49B4-8A8F-19AFDB84E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B0E5D27-C447-432F-982D-B60FDD6F34AD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768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C59DBB-9256-464D-8A6A-8BDA71541D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5E310-E6CB-4838-8E9B-B288DA552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BCF412A8-E798-47AD-ABD9-98D76A55D30B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70160C5-475D-401A-AEE2-2C04E99A1518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7CC7CE9-9C7F-49C2-8609-47BF523390F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26FD5F1-978C-45AF-9086-D5DBE1F01681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873AB1C-723A-4FB4-9B23-65BAF507483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1DE5510-5094-4FA4-96E5-AD4841D1C38A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E2202-679F-48B0-B2DD-F6F547112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9E57-47B1-47B0-B526-3153E4B1E729}" type="datetime1">
              <a:rPr lang="en-US" smtClean="0"/>
              <a:t>3/18/26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BC83D-E4C0-49E1-ADA1-1AF403984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F211E-B2EA-4CDC-9E84-B68983949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FE2F5FD-5D31-4C1D-82F8-93624C7B0A3C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347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33F5C3-CD4B-4472-B59A-49D460CB1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2236B-AB2C-4D6F-AE15-700992DA9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0F509-07BE-4446-8772-F44E09936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BA543EDD-D0D2-447F-B24F-3717AF4B109D}" type="datetime1">
              <a:rPr lang="en-US" smtClean="0"/>
              <a:pPr/>
              <a:t>3/18/26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B927E-3833-4F85-99B5-56B5F1E54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8CB64-4E98-43DE-B543-7BE5B329D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F3450C42-9A0B-4425-92C2-70FCF7C457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3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50" r:id="rId6"/>
    <p:sldLayoutId id="2147483745" r:id="rId7"/>
    <p:sldLayoutId id="2147483746" r:id="rId8"/>
    <p:sldLayoutId id="2147483747" r:id="rId9"/>
    <p:sldLayoutId id="2147483749" r:id="rId10"/>
    <p:sldLayoutId id="214748374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hristianity.org.uk/article/opinion-neurodiversity-thinking-differently-about-faith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4A65D55-7E2D-4A21-B355-917D3C6F3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43358"/>
            <a:ext cx="1861854" cy="717514"/>
            <a:chOff x="0" y="604259"/>
            <a:chExt cx="1861854" cy="717514"/>
          </a:xfrm>
          <a:solidFill>
            <a:srgbClr val="FFFFFF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A201F19-7159-4094-8E86-FB37042CA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604259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2293196-6E77-47A6-96F5-EA7F67313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043994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6D18EEF-8F13-4130-9A08-EE7506D26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43358"/>
            <a:ext cx="1861854" cy="717514"/>
            <a:chOff x="0" y="604259"/>
            <a:chExt cx="1861854" cy="717514"/>
          </a:xfrm>
          <a:solidFill>
            <a:schemeClr val="tx1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0E56837-48C9-43B2-A327-7061B24F8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604259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E6BFB4D-33E5-439D-AF2A-9AC3489DF1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043994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ED9932C-1856-4003-881F-BE9632CBA6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5042" y="1189602"/>
            <a:ext cx="4965868" cy="4724821"/>
            <a:chOff x="1674895" y="1345036"/>
            <a:chExt cx="5428610" cy="4210939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6FC8D47-D411-4ADB-B299-7A75669DB3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56C1948-4CDF-4547-A487-7EC70D383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8F559C00-FBCE-4548-8AEC-2383BAB3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039" y="1073781"/>
            <a:ext cx="4860256" cy="4727733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25B8B61-AD5F-991B-9A60-84FC42566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4940" y="1164553"/>
            <a:ext cx="3794838" cy="3300965"/>
          </a:xfrm>
        </p:spPr>
        <p:txBody>
          <a:bodyPr>
            <a:normAutofit/>
          </a:bodyPr>
          <a:lstStyle/>
          <a:p>
            <a:r>
              <a:rPr lang="en-US" sz="3300"/>
              <a:t>WELCOME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1115D73C-97DC-4DC6-0978-581906F2CA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4940" y="4557594"/>
            <a:ext cx="3794838" cy="1151958"/>
          </a:xfrm>
        </p:spPr>
        <p:txBody>
          <a:bodyPr>
            <a:normAutofit/>
          </a:bodyPr>
          <a:lstStyle/>
          <a:p>
            <a:r>
              <a:rPr lang="en-US" dirty="0"/>
              <a:t>TO KICK-OFF WEEK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CEFEAA38-170A-444D-B0F3-99624FA9D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790119" y="0"/>
            <a:ext cx="1401881" cy="134503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66C5E0C-C82F-41AC-864E-919DB778F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790119" y="0"/>
            <a:ext cx="1401881" cy="134503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E1929A1-D7FF-4E85-AA19-59CA57DFF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0423" y="4590987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C9707BA-98EC-4E12-B9E9-93CB8F65C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0423" y="4590987"/>
            <a:ext cx="319941" cy="319941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1" name="Picture 10" descr="A group of people with brain symbols&#10;&#10;Description automatically generated">
            <a:extLst>
              <a:ext uri="{FF2B5EF4-FFF2-40B4-BE49-F238E27FC236}">
                <a16:creationId xmlns:a16="http://schemas.microsoft.com/office/drawing/2014/main" id="{8C92D50C-07C2-A06E-F742-C46954DC0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768721"/>
            <a:ext cx="4427412" cy="3320558"/>
          </a:xfrm>
          <a:prstGeom prst="rect">
            <a:avLst/>
          </a:prstGeom>
          <a:ln w="28575">
            <a:noFill/>
          </a:ln>
        </p:spPr>
      </p:pic>
      <p:grpSp>
        <p:nvGrpSpPr>
          <p:cNvPr id="40" name="Graphic 185">
            <a:extLst>
              <a:ext uri="{FF2B5EF4-FFF2-40B4-BE49-F238E27FC236}">
                <a16:creationId xmlns:a16="http://schemas.microsoft.com/office/drawing/2014/main" id="{AF7AF31A-E7AD-47BE-BF07-BBF9445B3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03907" y="5801515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B260D71-DC39-4EDA-B2B7-A45DEC35B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1A20C7E-F01D-42BF-81EB-0033D3DD68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B39C29E-3001-4BA8-AC0B-02C4F8757D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AAC9EA6-D622-41C1-A7E6-D6A1695A55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5617534-D02E-4AA2-BE57-43FAFDCCE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43212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Oval 13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E2B036-C41A-31CC-4520-B957A27F7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1877492"/>
            <a:ext cx="4030132" cy="321537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IT’S NOT AWKWARD IF WE ALL ARE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tx1"/>
          </a:solidFill>
        </p:grpSpPr>
        <p:sp>
          <p:nvSpPr>
            <p:cNvPr id="59" name="Freeform: Shape 16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0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DEA523-574A-38DA-0C78-AAF8B89598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17492" y="1148872"/>
            <a:ext cx="3681011" cy="4601263"/>
          </a:xfrm>
        </p:spPr>
      </p:pic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81034" y="5750136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60" name="Freeform: Shape 28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30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32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0649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9576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7D6BF779-0B8C-4CC2-9268-9506AD0C5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16C8D8F-10E9-4498-ABDB-0F923F8B6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56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DA1274F-9232-42BF-B9FE-B95EA14CF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56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E5A83E3-8A11-4492-BB6E-F5F224031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6429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E5AF1D6-62CC-4988-9174-993F112DC2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6429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CF5E676-CA04-4CED-9F1E-5026ED66E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82347" cy="2943932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BA9E676-A8FC-4C2F-8D78-C13ED8ABD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82347" cy="2943932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5207" y="4529611"/>
            <a:ext cx="2426793" cy="232838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ECD79B5-5FC5-495F-BFD6-346C16E78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5207" y="4529611"/>
            <a:ext cx="2426793" cy="232838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C1D3151-5F97-4860-B56C-C98BD62CC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1898" y="819446"/>
            <a:ext cx="8751370" cy="5402463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2D9D048-3063-435A-8C23-26C1907E9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1898" y="819446"/>
            <a:ext cx="8751370" cy="5402463"/>
          </a:xfrm>
          <a:prstGeom prst="rect">
            <a:avLst/>
          </a:pr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DE96824-E506-4448-8704-5EC7BF7BC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20315" y="727769"/>
            <a:ext cx="8751370" cy="5402463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A692FB-A817-EE48-A7D6-2B1D1CA79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8522" y="57867"/>
            <a:ext cx="5318121" cy="67962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600" b="1" kern="1200" cap="all" baseline="0" dirty="0">
                <a:solidFill>
                  <a:schemeClr val="tx1"/>
                </a:solidFill>
                <a:latin typeface="+mj-lt"/>
                <a:ea typeface="Source Sans Pro SemiBold" panose="020B0603030403020204" pitchFamily="34" charset="0"/>
                <a:cs typeface="+mj-cs"/>
              </a:rPr>
              <a:t>Discussion</a:t>
            </a:r>
            <a:r>
              <a:rPr lang="en-US" sz="1600" b="1" kern="1200" cap="all" spc="1500" baseline="0" dirty="0">
                <a:solidFill>
                  <a:schemeClr val="tx1"/>
                </a:solidFill>
                <a:latin typeface="+mj-lt"/>
                <a:ea typeface="Source Sans Pro SemiBold" panose="020B0603030403020204" pitchFamily="34" charset="0"/>
                <a:cs typeface="+mj-cs"/>
              </a:rPr>
              <a:t> </a:t>
            </a:r>
            <a:r>
              <a:rPr lang="en-US" sz="1600" b="1" kern="1200" cap="all" baseline="0" dirty="0">
                <a:solidFill>
                  <a:schemeClr val="tx1"/>
                </a:solidFill>
                <a:latin typeface="+mj-lt"/>
                <a:ea typeface="Source Sans Pro SemiBold" panose="020B0603030403020204" pitchFamily="34" charset="0"/>
                <a:cs typeface="+mj-cs"/>
              </a:rPr>
              <a:t>questions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446" y="4786746"/>
            <a:ext cx="620727" cy="620727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6C541AE-9B02-44C0-B8C6-B2DEA7ED3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446" y="4786746"/>
            <a:ext cx="620727" cy="620727"/>
          </a:xfrm>
          <a:prstGeom prst="ellipse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396C67-5527-CC5E-6FBB-2E791166C727}"/>
              </a:ext>
            </a:extLst>
          </p:cNvPr>
          <p:cNvSpPr txBox="1"/>
          <p:nvPr/>
        </p:nvSpPr>
        <p:spPr>
          <a:xfrm>
            <a:off x="2041068" y="1402294"/>
            <a:ext cx="8313027" cy="3438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en-US" dirty="0"/>
              <a:t>Name</a:t>
            </a: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en-US" dirty="0"/>
              <a:t>What is your neurodivergence? Are you diagnosed or still exploring?</a:t>
            </a: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en-US" dirty="0"/>
              <a:t>What is your special interest?</a:t>
            </a: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en-US" dirty="0"/>
              <a:t>Do you attend church?</a:t>
            </a: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en-US" dirty="0"/>
              <a:t>What is something you wish your faith community understood about you?</a:t>
            </a:r>
          </a:p>
        </p:txBody>
      </p:sp>
    </p:spTree>
    <p:extLst>
      <p:ext uri="{BB962C8B-B14F-4D97-AF65-F5344CB8AC3E}">
        <p14:creationId xmlns:p14="http://schemas.microsoft.com/office/powerpoint/2010/main" val="511729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9576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7D6BF779-0B8C-4CC2-9268-9506AD0C5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16C8D8F-10E9-4498-ABDB-0F923F8B6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56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DA1274F-9232-42BF-B9FE-B95EA14CF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56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E5A83E3-8A11-4492-BB6E-F5F224031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6429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E5AF1D6-62CC-4988-9174-993F112DC2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6429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CF5E676-CA04-4CED-9F1E-5026ED66E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82347" cy="2943932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BA9E676-A8FC-4C2F-8D78-C13ED8ABD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82347" cy="2943932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5207" y="4529611"/>
            <a:ext cx="2426793" cy="232838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ECD79B5-5FC5-495F-BFD6-346C16E78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5207" y="4529611"/>
            <a:ext cx="2426793" cy="232838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C1D3151-5F97-4860-B56C-C98BD62CC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1898" y="819446"/>
            <a:ext cx="8751370" cy="5402463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2D9D048-3063-435A-8C23-26C1907E9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1898" y="819446"/>
            <a:ext cx="8751370" cy="5402463"/>
          </a:xfrm>
          <a:prstGeom prst="rect">
            <a:avLst/>
          </a:pr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DE96824-E506-4448-8704-5EC7BF7BC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20315" y="727769"/>
            <a:ext cx="8751370" cy="5402463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0E5689-8383-9536-98A1-76F7C7340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6765" y="1159934"/>
            <a:ext cx="6418471" cy="302807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100" b="1" kern="1200" cap="all" spc="1500" baseline="0" dirty="0">
                <a:solidFill>
                  <a:schemeClr val="tx1"/>
                </a:solidFill>
                <a:latin typeface="+mj-lt"/>
                <a:ea typeface="Source Sans Pro SemiBold" panose="020B0603030403020204" pitchFamily="34" charset="0"/>
                <a:cs typeface="+mj-cs"/>
              </a:rPr>
              <a:t>Article: Divergence in the Body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31E41-BE0E-0FD1-44B8-1E245D29F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6765" y="4280081"/>
            <a:ext cx="6418471" cy="156615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2400" u="sng" kern="1200" cap="all" spc="4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"/>
              </a:rPr>
              <a:t>https://www.christianity.org.uk/article/opinion-neurodiversity-thinking-differently-about-faith</a:t>
            </a:r>
            <a:r>
              <a:rPr lang="en-US" sz="2400" kern="1200" cap="all" spc="4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2400" kern="1200" cap="all" spc="4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446" y="4786746"/>
            <a:ext cx="620727" cy="620727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6C541AE-9B02-44C0-B8C6-B2DEA7ED3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446" y="4786746"/>
            <a:ext cx="620727" cy="620727"/>
          </a:xfrm>
          <a:prstGeom prst="ellipse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88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E7CCF7-409D-6002-1BB7-F6461A906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739"/>
            <a:ext cx="10515600" cy="1124949"/>
          </a:xfrm>
        </p:spPr>
        <p:txBody>
          <a:bodyPr>
            <a:normAutofit/>
          </a:bodyPr>
          <a:lstStyle/>
          <a:p>
            <a:r>
              <a:rPr lang="en-US" dirty="0"/>
              <a:t>Housekeeping</a:t>
            </a:r>
          </a:p>
        </p:txBody>
      </p:sp>
      <p:grpSp>
        <p:nvGrpSpPr>
          <p:cNvPr id="11" name="Graphic 190">
            <a:extLst>
              <a:ext uri="{FF2B5EF4-FFF2-40B4-BE49-F238E27FC236}">
                <a16:creationId xmlns:a16="http://schemas.microsoft.com/office/drawing/2014/main" id="{53883AA7-7F86-41F8-A1D8-06E9886E7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136528"/>
            <a:ext cx="1291642" cy="429215"/>
            <a:chOff x="2504802" y="1755501"/>
            <a:chExt cx="1598829" cy="531293"/>
          </a:xfrm>
          <a:solidFill>
            <a:schemeClr val="tx1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C80ACB6-0FE0-4F10-998D-2E8D463750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C2903D5-FF18-4A00-8E9F-9335FCF1E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5" name="Graphic 212">
            <a:extLst>
              <a:ext uri="{FF2B5EF4-FFF2-40B4-BE49-F238E27FC236}">
                <a16:creationId xmlns:a16="http://schemas.microsoft.com/office/drawing/2014/main" id="{DBBB6517-AFD0-4A58-8B37-F17AB812D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4904" y="5539746"/>
            <a:ext cx="705479" cy="70547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3E39FCFD-033D-4043-95D9-7FAAAA8E0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4904" y="5539746"/>
            <a:ext cx="705479" cy="70547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82BEC8C-1252-C3E8-110B-45A7243EC4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18096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4465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9576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7D6BF779-0B8C-4CC2-9268-9506AD0C5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F0C2E5D-B08F-4A99-9D15-59D33148F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47167"/>
            <a:ext cx="1861854" cy="717514"/>
            <a:chOff x="0" y="238499"/>
            <a:chExt cx="1861854" cy="71751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7B8F35D-FB89-4C40-8A99-E46DDA0213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238499"/>
              <a:ext cx="1861854" cy="717514"/>
              <a:chOff x="0" y="604259"/>
              <a:chExt cx="1861854" cy="717514"/>
            </a:xfrm>
            <a:solidFill>
              <a:srgbClr val="FFFFFF"/>
            </a:solidFill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E16C8D8F-10E9-4498-ABDB-0F923F8B68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604259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7963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283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7963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283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1E5A83E3-8A11-4492-BB6E-F5F2240316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1043994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8208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475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8208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475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5FC669C-CD13-4F4A-AFFF-4029D34F2D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238499"/>
              <a:ext cx="1861854" cy="717514"/>
              <a:chOff x="0" y="604259"/>
              <a:chExt cx="1861854" cy="717514"/>
            </a:xfrm>
            <a:solidFill>
              <a:schemeClr val="tx1"/>
            </a:solidFill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6617B5AA-8A0D-41D3-B2EF-8BC53E3B7D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604259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7963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283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7963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283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572EB308-9A4E-4332-A908-22F2978D75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1043994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8208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475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8208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475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B7A900B-006E-46F4-831E-5AABAEE45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4492" y="1103896"/>
            <a:ext cx="4965868" cy="4598497"/>
            <a:chOff x="1674895" y="1345036"/>
            <a:chExt cx="5428610" cy="4210939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C1D3151-5F97-4860-B56C-C98BD62CC2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AD33695-C117-4AEE-9AF5-65F13C6CC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90A7F83A-9728-4030-8E45-9ECF1ABCC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039" y="1073782"/>
            <a:ext cx="4860256" cy="4529266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4AECE2-75E8-BE4F-D6F0-2EB92D9E2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4952"/>
            <a:ext cx="4324642" cy="29396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800" b="1" cap="all" spc="1500" dirty="0">
                <a:ea typeface="Source Sans Pro SemiBold" panose="020B0603030403020204" pitchFamily="34" charset="0"/>
              </a:rPr>
              <a:t>Prayer requests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790119" y="0"/>
            <a:ext cx="1401881" cy="134503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EA9761C-7BB2-45E5-A5DB-A0B353624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790119" y="0"/>
            <a:ext cx="1401881" cy="134503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634" y="4727300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E44D629-6B8E-4D88-A77E-149C0ED03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634" y="4727300"/>
            <a:ext cx="319941" cy="319941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Close up image of hands applauding">
            <a:extLst>
              <a:ext uri="{FF2B5EF4-FFF2-40B4-BE49-F238E27FC236}">
                <a16:creationId xmlns:a16="http://schemas.microsoft.com/office/drawing/2014/main" id="{B094D573-39D0-4369-6471-55A1746A98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664" r="282" b="-2"/>
          <a:stretch>
            <a:fillRect/>
          </a:stretch>
        </p:blipFill>
        <p:spPr>
          <a:xfrm>
            <a:off x="6094114" y="1321031"/>
            <a:ext cx="5428611" cy="4210940"/>
          </a:xfrm>
          <a:prstGeom prst="rect">
            <a:avLst/>
          </a:prstGeom>
          <a:ln w="28575">
            <a:noFill/>
          </a:ln>
        </p:spPr>
      </p:pic>
      <p:grpSp>
        <p:nvGrpSpPr>
          <p:cNvPr id="42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03907" y="5801515"/>
            <a:ext cx="1054466" cy="469689"/>
            <a:chOff x="9841624" y="4115729"/>
            <a:chExt cx="602169" cy="268223"/>
          </a:xfrm>
          <a:solidFill>
            <a:srgbClr val="FFFFFF"/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Graphic 185">
            <a:extLst>
              <a:ext uri="{FF2B5EF4-FFF2-40B4-BE49-F238E27FC236}">
                <a16:creationId xmlns:a16="http://schemas.microsoft.com/office/drawing/2014/main" id="{8B6BCBAB-41A5-4D6D-8C9B-55E3AA6FC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03907" y="5801515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755217F1-B506-4443-A399-CFFA441CD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B8C0F31-7A0C-4630-A379-0B4719A1F7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2D43873-56D9-4AC1-AB59-A1E78D6797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B2197D5-22E1-47CC-83CF-9E64CCD57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5DC5D97-506B-47F6-B9A7-D8FA26C88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00321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73D287-48F0-41E2-8B0B-DE4C7D175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121348" y="5364542"/>
            <a:ext cx="1562428" cy="1493465"/>
            <a:chOff x="3121343" y="4864099"/>
            <a:chExt cx="2085971" cy="1993901"/>
          </a:xfrm>
          <a:solidFill>
            <a:schemeClr val="tx1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BC3C2F6-A83E-46F7-89F9-C282A92349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38556" y="4981312"/>
              <a:ext cx="442726" cy="44272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D78D60A-D765-47AF-BF8C-DD38B6749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128809" y="4871565"/>
              <a:ext cx="902626" cy="902626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B61CBF5-5283-4C6A-9049-AA88E1756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121343" y="4864099"/>
              <a:ext cx="1152732" cy="1152732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7A00BB8-8401-4CFA-A40C-8A60D39AEF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152324" y="4894707"/>
              <a:ext cx="1321462" cy="1321838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2F6FC59-F5F7-4ED5-8DCD-CF1060899F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15037" y="4957793"/>
              <a:ext cx="1428975" cy="1428975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124749C-25FB-43F3-97CC-16D3738B1E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301642" y="5044398"/>
              <a:ext cx="1490195" cy="1490195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3CAAC4D-89A7-40FC-A14D-14E7137A5D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09523" y="5152279"/>
              <a:ext cx="1509607" cy="1509607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9F8FFC8-0941-4853-894E-6FBB72564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538685" y="5279576"/>
              <a:ext cx="1488326" cy="1490192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84F021A-2C9B-422B-8408-BB819B3147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83896" y="5426652"/>
              <a:ext cx="1429720" cy="1429720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53138C4-3227-4945-9CE8-AF90A759DD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01021" y="5597624"/>
              <a:ext cx="1275308" cy="1260376"/>
            </a:xfrm>
            <a:custGeom>
              <a:avLst/>
              <a:gdLst>
                <a:gd name="connsiteX0" fmla="*/ 1260376 w 1275308"/>
                <a:gd name="connsiteY0" fmla="*/ 0 h 1260376"/>
                <a:gd name="connsiteX1" fmla="*/ 1275308 w 1275308"/>
                <a:gd name="connsiteY1" fmla="*/ 52634 h 1260376"/>
                <a:gd name="connsiteX2" fmla="*/ 67566 w 1275308"/>
                <a:gd name="connsiteY2" fmla="*/ 1260376 h 1260376"/>
                <a:gd name="connsiteX3" fmla="*/ 0 w 1275308"/>
                <a:gd name="connsiteY3" fmla="*/ 1260376 h 12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5308" h="1260376">
                  <a:moveTo>
                    <a:pt x="1260376" y="0"/>
                  </a:moveTo>
                  <a:cubicBezTo>
                    <a:pt x="1265977" y="17174"/>
                    <a:pt x="1270829" y="34716"/>
                    <a:pt x="1275308" y="52634"/>
                  </a:cubicBezTo>
                  <a:lnTo>
                    <a:pt x="67566" y="1260376"/>
                  </a:lnTo>
                  <a:lnTo>
                    <a:pt x="0" y="1260376"/>
                  </a:ln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C9C4482-176D-49FB-BFC0-2DCD9283E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41456" y="5797338"/>
              <a:ext cx="1065858" cy="1060662"/>
            </a:xfrm>
            <a:custGeom>
              <a:avLst/>
              <a:gdLst>
                <a:gd name="connsiteX0" fmla="*/ 1061006 w 1065858"/>
                <a:gd name="connsiteY0" fmla="*/ 0 h 1060662"/>
                <a:gd name="connsiteX1" fmla="*/ 1065858 w 1065858"/>
                <a:gd name="connsiteY1" fmla="*/ 62342 h 1060662"/>
                <a:gd name="connsiteX2" fmla="*/ 67196 w 1065858"/>
                <a:gd name="connsiteY2" fmla="*/ 1060662 h 1060662"/>
                <a:gd name="connsiteX3" fmla="*/ 0 w 1065858"/>
                <a:gd name="connsiteY3" fmla="*/ 1060662 h 106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5858" h="1060662">
                  <a:moveTo>
                    <a:pt x="1061006" y="0"/>
                  </a:moveTo>
                  <a:cubicBezTo>
                    <a:pt x="1063248" y="20905"/>
                    <a:pt x="1064741" y="41809"/>
                    <a:pt x="1065858" y="62342"/>
                  </a:cubicBezTo>
                  <a:lnTo>
                    <a:pt x="67196" y="1060662"/>
                  </a:lnTo>
                  <a:lnTo>
                    <a:pt x="0" y="1060662"/>
                  </a:ln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37D9F02-FC5F-4AA6-83BD-AE4EC012D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1830" y="6039978"/>
              <a:ext cx="818022" cy="818022"/>
            </a:xfrm>
            <a:custGeom>
              <a:avLst/>
              <a:gdLst>
                <a:gd name="connsiteX0" fmla="*/ 818022 w 818022"/>
                <a:gd name="connsiteY0" fmla="*/ 0 h 818022"/>
                <a:gd name="connsiteX1" fmla="*/ 804584 w 818022"/>
                <a:gd name="connsiteY1" fmla="*/ 80632 h 818022"/>
                <a:gd name="connsiteX2" fmla="*/ 67190 w 818022"/>
                <a:gd name="connsiteY2" fmla="*/ 818022 h 818022"/>
                <a:gd name="connsiteX3" fmla="*/ 0 w 818022"/>
                <a:gd name="connsiteY3" fmla="*/ 818022 h 818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8022" h="818022">
                  <a:moveTo>
                    <a:pt x="818022" y="0"/>
                  </a:moveTo>
                  <a:cubicBezTo>
                    <a:pt x="814660" y="27250"/>
                    <a:pt x="810180" y="53755"/>
                    <a:pt x="804584" y="80632"/>
                  </a:cubicBezTo>
                  <a:lnTo>
                    <a:pt x="67190" y="818022"/>
                  </a:lnTo>
                  <a:lnTo>
                    <a:pt x="0" y="818022"/>
                  </a:ln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23DF942-E0FC-4481-99E4-5EDE1F7601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647375" y="6390131"/>
              <a:ext cx="442354" cy="442354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038CE3D-8811-C008-E801-DC45D22EF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697"/>
            <a:ext cx="3200400" cy="4238118"/>
          </a:xfrm>
        </p:spPr>
        <p:txBody>
          <a:bodyPr>
            <a:normAutofit/>
          </a:bodyPr>
          <a:lstStyle/>
          <a:p>
            <a:r>
              <a:rPr lang="en-US" dirty="0"/>
              <a:t>Next group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CCA69EF-E8B5-4598-BEAD-258F15765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5862"/>
            <a:ext cx="1170294" cy="274629"/>
          </a:xfrm>
          <a:custGeom>
            <a:avLst/>
            <a:gdLst>
              <a:gd name="connsiteX0" fmla="*/ 453342 w 1170294"/>
              <a:gd name="connsiteY0" fmla="*/ 0 h 274629"/>
              <a:gd name="connsiteX1" fmla="*/ 689085 w 1170294"/>
              <a:gd name="connsiteY1" fmla="*/ 235744 h 274629"/>
              <a:gd name="connsiteX2" fmla="*/ 924829 w 1170294"/>
              <a:gd name="connsiteY2" fmla="*/ 0 h 274629"/>
              <a:gd name="connsiteX3" fmla="*/ 1170294 w 1170294"/>
              <a:gd name="connsiteY3" fmla="*/ 245465 h 274629"/>
              <a:gd name="connsiteX4" fmla="*/ 1153282 w 1170294"/>
              <a:gd name="connsiteY4" fmla="*/ 264908 h 274629"/>
              <a:gd name="connsiteX5" fmla="*/ 924829 w 1170294"/>
              <a:gd name="connsiteY5" fmla="*/ 38885 h 274629"/>
              <a:gd name="connsiteX6" fmla="*/ 689085 w 1170294"/>
              <a:gd name="connsiteY6" fmla="*/ 274629 h 274629"/>
              <a:gd name="connsiteX7" fmla="*/ 453342 w 1170294"/>
              <a:gd name="connsiteY7" fmla="*/ 38885 h 274629"/>
              <a:gd name="connsiteX8" fmla="*/ 215168 w 1170294"/>
              <a:gd name="connsiteY8" fmla="*/ 274629 h 274629"/>
              <a:gd name="connsiteX9" fmla="*/ 0 w 1170294"/>
              <a:gd name="connsiteY9" fmla="*/ 59462 h 274629"/>
              <a:gd name="connsiteX10" fmla="*/ 0 w 1170294"/>
              <a:gd name="connsiteY10" fmla="*/ 20577 h 274629"/>
              <a:gd name="connsiteX11" fmla="*/ 215168 w 1170294"/>
              <a:gd name="connsiteY11" fmla="*/ 235744 h 27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0294" h="274629">
                <a:moveTo>
                  <a:pt x="453342" y="0"/>
                </a:moveTo>
                <a:lnTo>
                  <a:pt x="689085" y="235744"/>
                </a:lnTo>
                <a:lnTo>
                  <a:pt x="924829" y="0"/>
                </a:lnTo>
                <a:lnTo>
                  <a:pt x="1170294" y="245465"/>
                </a:lnTo>
                <a:lnTo>
                  <a:pt x="1153282" y="264908"/>
                </a:lnTo>
                <a:lnTo>
                  <a:pt x="924829" y="38885"/>
                </a:lnTo>
                <a:lnTo>
                  <a:pt x="689085" y="274629"/>
                </a:lnTo>
                <a:lnTo>
                  <a:pt x="453342" y="38885"/>
                </a:lnTo>
                <a:lnTo>
                  <a:pt x="215168" y="274629"/>
                </a:lnTo>
                <a:lnTo>
                  <a:pt x="0" y="59462"/>
                </a:lnTo>
                <a:lnTo>
                  <a:pt x="0" y="20577"/>
                </a:lnTo>
                <a:lnTo>
                  <a:pt x="215168" y="235744"/>
                </a:lnTo>
                <a:close/>
              </a:path>
            </a:pathLst>
          </a:cu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85D65ED-8248-4E7D-AF41-C2685CAE70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90894"/>
            <a:ext cx="1170294" cy="274629"/>
          </a:xfrm>
          <a:custGeom>
            <a:avLst/>
            <a:gdLst>
              <a:gd name="connsiteX0" fmla="*/ 453342 w 1170294"/>
              <a:gd name="connsiteY0" fmla="*/ 0 h 274629"/>
              <a:gd name="connsiteX1" fmla="*/ 689085 w 1170294"/>
              <a:gd name="connsiteY1" fmla="*/ 238174 h 274629"/>
              <a:gd name="connsiteX2" fmla="*/ 924829 w 1170294"/>
              <a:gd name="connsiteY2" fmla="*/ 0 h 274629"/>
              <a:gd name="connsiteX3" fmla="*/ 1170294 w 1170294"/>
              <a:gd name="connsiteY3" fmla="*/ 247895 h 274629"/>
              <a:gd name="connsiteX4" fmla="*/ 1153282 w 1170294"/>
              <a:gd name="connsiteY4" fmla="*/ 264908 h 274629"/>
              <a:gd name="connsiteX5" fmla="*/ 924829 w 1170294"/>
              <a:gd name="connsiteY5" fmla="*/ 38885 h 274629"/>
              <a:gd name="connsiteX6" fmla="*/ 689085 w 1170294"/>
              <a:gd name="connsiteY6" fmla="*/ 274629 h 274629"/>
              <a:gd name="connsiteX7" fmla="*/ 453342 w 1170294"/>
              <a:gd name="connsiteY7" fmla="*/ 38885 h 274629"/>
              <a:gd name="connsiteX8" fmla="*/ 215168 w 1170294"/>
              <a:gd name="connsiteY8" fmla="*/ 274629 h 274629"/>
              <a:gd name="connsiteX9" fmla="*/ 0 w 1170294"/>
              <a:gd name="connsiteY9" fmla="*/ 59462 h 274629"/>
              <a:gd name="connsiteX10" fmla="*/ 0 w 1170294"/>
              <a:gd name="connsiteY10" fmla="*/ 20789 h 274629"/>
              <a:gd name="connsiteX11" fmla="*/ 215168 w 1170294"/>
              <a:gd name="connsiteY11" fmla="*/ 238174 h 27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0294" h="274629">
                <a:moveTo>
                  <a:pt x="453342" y="0"/>
                </a:moveTo>
                <a:lnTo>
                  <a:pt x="689085" y="238174"/>
                </a:lnTo>
                <a:lnTo>
                  <a:pt x="924829" y="0"/>
                </a:lnTo>
                <a:lnTo>
                  <a:pt x="1170294" y="247895"/>
                </a:lnTo>
                <a:lnTo>
                  <a:pt x="1153282" y="264908"/>
                </a:lnTo>
                <a:lnTo>
                  <a:pt x="924829" y="38885"/>
                </a:lnTo>
                <a:lnTo>
                  <a:pt x="689085" y="274629"/>
                </a:lnTo>
                <a:lnTo>
                  <a:pt x="453342" y="38885"/>
                </a:lnTo>
                <a:lnTo>
                  <a:pt x="215168" y="274629"/>
                </a:lnTo>
                <a:lnTo>
                  <a:pt x="0" y="59462"/>
                </a:lnTo>
                <a:lnTo>
                  <a:pt x="0" y="20789"/>
                </a:lnTo>
                <a:lnTo>
                  <a:pt x="215168" y="23817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5626652-8CBE-9B7A-ED10-19F15C8BFE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3546182"/>
              </p:ext>
            </p:extLst>
          </p:nvPr>
        </p:nvGraphicFramePr>
        <p:xfrm>
          <a:off x="4782386" y="447277"/>
          <a:ext cx="6571413" cy="5729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901375"/>
      </p:ext>
    </p:extLst>
  </p:cSld>
  <p:clrMapOvr>
    <a:masterClrMapping/>
  </p:clrMapOvr>
</p:sld>
</file>

<file path=ppt/theme/theme1.xml><?xml version="1.0" encoding="utf-8"?>
<a:theme xmlns:a="http://schemas.openxmlformats.org/drawingml/2006/main" name="FunkyShapesVTI">
  <a:themeElements>
    <a:clrScheme name="Custom 15">
      <a:dk1>
        <a:sysClr val="windowText" lastClr="000000"/>
      </a:dk1>
      <a:lt1>
        <a:sysClr val="window" lastClr="FFFFFF"/>
      </a:lt1>
      <a:dk2>
        <a:srgbClr val="2D2D2D"/>
      </a:dk2>
      <a:lt2>
        <a:srgbClr val="F3FFF8"/>
      </a:lt2>
      <a:accent1>
        <a:srgbClr val="FF80BD"/>
      </a:accent1>
      <a:accent2>
        <a:srgbClr val="1EB9D3"/>
      </a:accent2>
      <a:accent3>
        <a:srgbClr val="21C46B"/>
      </a:accent3>
      <a:accent4>
        <a:srgbClr val="EA9600"/>
      </a:accent4>
      <a:accent5>
        <a:srgbClr val="F43B56"/>
      </a:accent5>
      <a:accent6>
        <a:srgbClr val="4B56E8"/>
      </a:accent6>
      <a:hlink>
        <a:srgbClr val="8F61FF"/>
      </a:hlink>
      <a:folHlink>
        <a:srgbClr val="F900A0"/>
      </a:folHlink>
    </a:clrScheme>
    <a:fontScheme name="Source Sans Pro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kyShapesVTI" id="{A7F40C41-3FB2-45B0-B0D6-DFB7FDD9B7AD}" vid="{C49381A0-09CD-46EE-B141-E2CDD87ABFE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10007</TotalTime>
  <Words>118</Words>
  <Application>Microsoft Macintosh PowerPoint</Application>
  <PresentationFormat>Widescreen</PresentationFormat>
  <Paragraphs>21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Avenir Next LT Pro</vt:lpstr>
      <vt:lpstr>Source Sans Pro SemiBold</vt:lpstr>
      <vt:lpstr>FunkyShapesVTI</vt:lpstr>
      <vt:lpstr>WELCOME</vt:lpstr>
      <vt:lpstr>IT’S NOT AWKWARD IF WE ALL ARE</vt:lpstr>
      <vt:lpstr>Discussion questions</vt:lpstr>
      <vt:lpstr>Article: Divergence in the Body</vt:lpstr>
      <vt:lpstr>Housekeeping</vt:lpstr>
      <vt:lpstr>Prayer requests</vt:lpstr>
      <vt:lpstr>Next group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Courtney R Snailum</dc:creator>
  <cp:lastModifiedBy>Courtney R Snailum</cp:lastModifiedBy>
  <cp:revision>2</cp:revision>
  <dcterms:created xsi:type="dcterms:W3CDTF">2026-03-18T20:34:44Z</dcterms:created>
  <dcterms:modified xsi:type="dcterms:W3CDTF">2026-03-25T19:22:22Z</dcterms:modified>
</cp:coreProperties>
</file>