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C1B65B-6C78-4774-B7C5-B5035F0A6C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330A70-1153-4D66-9F5B-FCFA834C385A}">
      <dgm:prSet/>
      <dgm:spPr/>
      <dgm:t>
        <a:bodyPr/>
        <a:lstStyle/>
        <a:p>
          <a:r>
            <a:rPr lang="en-US"/>
            <a:t>The woman was perpetually lonely.</a:t>
          </a:r>
        </a:p>
      </dgm:t>
    </dgm:pt>
    <dgm:pt modelId="{65FD9CD9-923B-43DE-BBE9-8297E9A7F156}" type="parTrans" cxnId="{E01E24EE-5E00-4019-9F74-B02916607770}">
      <dgm:prSet/>
      <dgm:spPr/>
      <dgm:t>
        <a:bodyPr/>
        <a:lstStyle/>
        <a:p>
          <a:endParaRPr lang="en-US"/>
        </a:p>
      </dgm:t>
    </dgm:pt>
    <dgm:pt modelId="{9D3CC0B6-D5BE-4B0D-9052-B8727702ED01}" type="sibTrans" cxnId="{E01E24EE-5E00-4019-9F74-B02916607770}">
      <dgm:prSet/>
      <dgm:spPr/>
      <dgm:t>
        <a:bodyPr/>
        <a:lstStyle/>
        <a:p>
          <a:endParaRPr lang="en-US"/>
        </a:p>
      </dgm:t>
    </dgm:pt>
    <dgm:pt modelId="{E150C9F1-4B7F-4D27-A865-23EF8789D331}">
      <dgm:prSet/>
      <dgm:spPr/>
      <dgm:t>
        <a:bodyPr/>
        <a:lstStyle/>
        <a:p>
          <a:r>
            <a:rPr lang="en-US"/>
            <a:t>Jesus went out of His way to heal her.</a:t>
          </a:r>
        </a:p>
      </dgm:t>
    </dgm:pt>
    <dgm:pt modelId="{A2799B8A-0FF0-4E45-9D68-4C7F4161D327}" type="parTrans" cxnId="{B1A15DEE-1555-435E-80EA-780EE4DB78EE}">
      <dgm:prSet/>
      <dgm:spPr/>
      <dgm:t>
        <a:bodyPr/>
        <a:lstStyle/>
        <a:p>
          <a:endParaRPr lang="en-US"/>
        </a:p>
      </dgm:t>
    </dgm:pt>
    <dgm:pt modelId="{410DCF2D-8978-4427-B7C2-C364890358F1}" type="sibTrans" cxnId="{B1A15DEE-1555-435E-80EA-780EE4DB78EE}">
      <dgm:prSet/>
      <dgm:spPr/>
      <dgm:t>
        <a:bodyPr/>
        <a:lstStyle/>
        <a:p>
          <a:endParaRPr lang="en-US"/>
        </a:p>
      </dgm:t>
    </dgm:pt>
    <dgm:pt modelId="{622F2588-3F20-4CFA-A6A6-9C059E92D880}">
      <dgm:prSet/>
      <dgm:spPr/>
      <dgm:t>
        <a:bodyPr/>
        <a:lstStyle/>
        <a:p>
          <a:r>
            <a:rPr lang="en-US"/>
            <a:t>Jesus restores her standing in the community</a:t>
          </a:r>
        </a:p>
      </dgm:t>
    </dgm:pt>
    <dgm:pt modelId="{0373FBFA-023B-49DF-83C2-8F6E230AB01C}" type="parTrans" cxnId="{34A6F6BC-747C-4BCB-B5E9-CCDE6C58B2D5}">
      <dgm:prSet/>
      <dgm:spPr/>
      <dgm:t>
        <a:bodyPr/>
        <a:lstStyle/>
        <a:p>
          <a:endParaRPr lang="en-US"/>
        </a:p>
      </dgm:t>
    </dgm:pt>
    <dgm:pt modelId="{DEBF1EFE-5324-4E96-A704-C0348F20507B}" type="sibTrans" cxnId="{34A6F6BC-747C-4BCB-B5E9-CCDE6C58B2D5}">
      <dgm:prSet/>
      <dgm:spPr/>
      <dgm:t>
        <a:bodyPr/>
        <a:lstStyle/>
        <a:p>
          <a:endParaRPr lang="en-US"/>
        </a:p>
      </dgm:t>
    </dgm:pt>
    <dgm:pt modelId="{9A1B6907-D53E-7643-A612-88B9B8A5EACB}" type="pres">
      <dgm:prSet presAssocID="{9EC1B65B-6C78-4774-B7C5-B5035F0A6C91}" presName="linear" presStyleCnt="0">
        <dgm:presLayoutVars>
          <dgm:animLvl val="lvl"/>
          <dgm:resizeHandles val="exact"/>
        </dgm:presLayoutVars>
      </dgm:prSet>
      <dgm:spPr/>
    </dgm:pt>
    <dgm:pt modelId="{7BF5F800-B4AF-2C42-91C1-C4D93576A175}" type="pres">
      <dgm:prSet presAssocID="{C1330A70-1153-4D66-9F5B-FCFA834C385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12C4B7-E829-C740-9A3F-1B77002CC4AA}" type="pres">
      <dgm:prSet presAssocID="{9D3CC0B6-D5BE-4B0D-9052-B8727702ED01}" presName="spacer" presStyleCnt="0"/>
      <dgm:spPr/>
    </dgm:pt>
    <dgm:pt modelId="{35B330C8-A2A2-4E4C-9435-858785C9CDEC}" type="pres">
      <dgm:prSet presAssocID="{E150C9F1-4B7F-4D27-A865-23EF8789D33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0B475E7-9103-6744-8DE5-F360C7A4D6DD}" type="pres">
      <dgm:prSet presAssocID="{410DCF2D-8978-4427-B7C2-C364890358F1}" presName="spacer" presStyleCnt="0"/>
      <dgm:spPr/>
    </dgm:pt>
    <dgm:pt modelId="{34A7747D-F57A-9849-B347-03A2FE389BBE}" type="pres">
      <dgm:prSet presAssocID="{622F2588-3F20-4CFA-A6A6-9C059E92D88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CF48C0F-E254-3041-8436-756DA377A591}" type="presOf" srcId="{9EC1B65B-6C78-4774-B7C5-B5035F0A6C91}" destId="{9A1B6907-D53E-7643-A612-88B9B8A5EACB}" srcOrd="0" destOrd="0" presId="urn:microsoft.com/office/officeart/2005/8/layout/vList2"/>
    <dgm:cxn modelId="{8D33CE1C-CB8F-1D44-8DA6-F89F55A7C836}" type="presOf" srcId="{622F2588-3F20-4CFA-A6A6-9C059E92D880}" destId="{34A7747D-F57A-9849-B347-03A2FE389BBE}" srcOrd="0" destOrd="0" presId="urn:microsoft.com/office/officeart/2005/8/layout/vList2"/>
    <dgm:cxn modelId="{288E0938-AC93-4F42-BCD6-763FA9100251}" type="presOf" srcId="{C1330A70-1153-4D66-9F5B-FCFA834C385A}" destId="{7BF5F800-B4AF-2C42-91C1-C4D93576A175}" srcOrd="0" destOrd="0" presId="urn:microsoft.com/office/officeart/2005/8/layout/vList2"/>
    <dgm:cxn modelId="{3FDD4B4A-84C4-334A-916C-28EA64EA4367}" type="presOf" srcId="{E150C9F1-4B7F-4D27-A865-23EF8789D331}" destId="{35B330C8-A2A2-4E4C-9435-858785C9CDEC}" srcOrd="0" destOrd="0" presId="urn:microsoft.com/office/officeart/2005/8/layout/vList2"/>
    <dgm:cxn modelId="{34A6F6BC-747C-4BCB-B5E9-CCDE6C58B2D5}" srcId="{9EC1B65B-6C78-4774-B7C5-B5035F0A6C91}" destId="{622F2588-3F20-4CFA-A6A6-9C059E92D880}" srcOrd="2" destOrd="0" parTransId="{0373FBFA-023B-49DF-83C2-8F6E230AB01C}" sibTransId="{DEBF1EFE-5324-4E96-A704-C0348F20507B}"/>
    <dgm:cxn modelId="{E01E24EE-5E00-4019-9F74-B02916607770}" srcId="{9EC1B65B-6C78-4774-B7C5-B5035F0A6C91}" destId="{C1330A70-1153-4D66-9F5B-FCFA834C385A}" srcOrd="0" destOrd="0" parTransId="{65FD9CD9-923B-43DE-BBE9-8297E9A7F156}" sibTransId="{9D3CC0B6-D5BE-4B0D-9052-B8727702ED01}"/>
    <dgm:cxn modelId="{B1A15DEE-1555-435E-80EA-780EE4DB78EE}" srcId="{9EC1B65B-6C78-4774-B7C5-B5035F0A6C91}" destId="{E150C9F1-4B7F-4D27-A865-23EF8789D331}" srcOrd="1" destOrd="0" parTransId="{A2799B8A-0FF0-4E45-9D68-4C7F4161D327}" sibTransId="{410DCF2D-8978-4427-B7C2-C364890358F1}"/>
    <dgm:cxn modelId="{323F7B9D-AA5E-014C-9B12-87DF6BB1B442}" type="presParOf" srcId="{9A1B6907-D53E-7643-A612-88B9B8A5EACB}" destId="{7BF5F800-B4AF-2C42-91C1-C4D93576A175}" srcOrd="0" destOrd="0" presId="urn:microsoft.com/office/officeart/2005/8/layout/vList2"/>
    <dgm:cxn modelId="{C9DC57A0-2A17-9A49-B01F-ADAB6F1878C8}" type="presParOf" srcId="{9A1B6907-D53E-7643-A612-88B9B8A5EACB}" destId="{EC12C4B7-E829-C740-9A3F-1B77002CC4AA}" srcOrd="1" destOrd="0" presId="urn:microsoft.com/office/officeart/2005/8/layout/vList2"/>
    <dgm:cxn modelId="{5E875941-41CA-8C44-8727-32748B19D2C5}" type="presParOf" srcId="{9A1B6907-D53E-7643-A612-88B9B8A5EACB}" destId="{35B330C8-A2A2-4E4C-9435-858785C9CDEC}" srcOrd="2" destOrd="0" presId="urn:microsoft.com/office/officeart/2005/8/layout/vList2"/>
    <dgm:cxn modelId="{0DA59036-FE88-5940-9D91-B550E8D30418}" type="presParOf" srcId="{9A1B6907-D53E-7643-A612-88B9B8A5EACB}" destId="{30B475E7-9103-6744-8DE5-F360C7A4D6DD}" srcOrd="3" destOrd="0" presId="urn:microsoft.com/office/officeart/2005/8/layout/vList2"/>
    <dgm:cxn modelId="{66B8E4CC-BF70-5443-8EEF-3F33C02C1C9B}" type="presParOf" srcId="{9A1B6907-D53E-7643-A612-88B9B8A5EACB}" destId="{34A7747D-F57A-9849-B347-03A2FE389BB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AB85A7-DC3E-4674-8460-CFB16ABE7D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E8B057A-0A6B-42CB-9024-8FB56AEDE987}">
      <dgm:prSet/>
      <dgm:spPr/>
      <dgm:t>
        <a:bodyPr/>
        <a:lstStyle/>
        <a:p>
          <a:r>
            <a:rPr lang="en-US"/>
            <a:t>Thomas needed proof of the resurrection.</a:t>
          </a:r>
        </a:p>
      </dgm:t>
    </dgm:pt>
    <dgm:pt modelId="{794DAFA1-9E2A-4DB1-A732-08DD2A8A1643}" type="parTrans" cxnId="{7A4BC943-F373-49FF-BB0F-A6B9A27C6CC9}">
      <dgm:prSet/>
      <dgm:spPr/>
      <dgm:t>
        <a:bodyPr/>
        <a:lstStyle/>
        <a:p>
          <a:endParaRPr lang="en-US"/>
        </a:p>
      </dgm:t>
    </dgm:pt>
    <dgm:pt modelId="{34ACDF96-197C-4DEA-B208-C9C506C121A3}" type="sibTrans" cxnId="{7A4BC943-F373-49FF-BB0F-A6B9A27C6CC9}">
      <dgm:prSet/>
      <dgm:spPr/>
      <dgm:t>
        <a:bodyPr/>
        <a:lstStyle/>
        <a:p>
          <a:endParaRPr lang="en-US"/>
        </a:p>
      </dgm:t>
    </dgm:pt>
    <dgm:pt modelId="{FEFB39FA-E3E9-4B44-9F38-466A17B998CD}">
      <dgm:prSet/>
      <dgm:spPr/>
      <dgm:t>
        <a:bodyPr/>
        <a:lstStyle/>
        <a:p>
          <a:r>
            <a:rPr lang="en-US"/>
            <a:t>He was possibly motivated by skepticism or woundedness or both.</a:t>
          </a:r>
        </a:p>
      </dgm:t>
    </dgm:pt>
    <dgm:pt modelId="{EDC5C227-5505-47B9-9CB7-2429819107C7}" type="parTrans" cxnId="{46A869DA-0006-486D-8651-A53653AB98DF}">
      <dgm:prSet/>
      <dgm:spPr/>
      <dgm:t>
        <a:bodyPr/>
        <a:lstStyle/>
        <a:p>
          <a:endParaRPr lang="en-US"/>
        </a:p>
      </dgm:t>
    </dgm:pt>
    <dgm:pt modelId="{9E61F1EE-DDA9-4A28-B740-4E0B1F4758F2}" type="sibTrans" cxnId="{46A869DA-0006-486D-8651-A53653AB98DF}">
      <dgm:prSet/>
      <dgm:spPr/>
      <dgm:t>
        <a:bodyPr/>
        <a:lstStyle/>
        <a:p>
          <a:endParaRPr lang="en-US"/>
        </a:p>
      </dgm:t>
    </dgm:pt>
    <dgm:pt modelId="{3E3875E4-0B63-4B74-AB33-BFD21060AD2F}">
      <dgm:prSet/>
      <dgm:spPr/>
      <dgm:t>
        <a:bodyPr/>
        <a:lstStyle/>
        <a:p>
          <a:r>
            <a:rPr lang="en-US"/>
            <a:t>Jesus responds by revealing Himself to Thomas the way his mind needed to experience Him.</a:t>
          </a:r>
        </a:p>
      </dgm:t>
    </dgm:pt>
    <dgm:pt modelId="{10A61D0C-9103-4ADF-BE1B-07143E2F42CB}" type="parTrans" cxnId="{5FE9AE32-72E6-4C6D-9C8C-0E9CB5EECC78}">
      <dgm:prSet/>
      <dgm:spPr/>
      <dgm:t>
        <a:bodyPr/>
        <a:lstStyle/>
        <a:p>
          <a:endParaRPr lang="en-US"/>
        </a:p>
      </dgm:t>
    </dgm:pt>
    <dgm:pt modelId="{9A479838-A945-49AA-A9F6-65A6D1B135FF}" type="sibTrans" cxnId="{5FE9AE32-72E6-4C6D-9C8C-0E9CB5EECC78}">
      <dgm:prSet/>
      <dgm:spPr/>
      <dgm:t>
        <a:bodyPr/>
        <a:lstStyle/>
        <a:p>
          <a:endParaRPr lang="en-US"/>
        </a:p>
      </dgm:t>
    </dgm:pt>
    <dgm:pt modelId="{608D7415-BCBC-B54B-8FAC-74B91D7775DF}" type="pres">
      <dgm:prSet presAssocID="{72AB85A7-DC3E-4674-8460-CFB16ABE7D74}" presName="linear" presStyleCnt="0">
        <dgm:presLayoutVars>
          <dgm:animLvl val="lvl"/>
          <dgm:resizeHandles val="exact"/>
        </dgm:presLayoutVars>
      </dgm:prSet>
      <dgm:spPr/>
    </dgm:pt>
    <dgm:pt modelId="{B8E3188C-ACB9-8241-939E-3B87219475BF}" type="pres">
      <dgm:prSet presAssocID="{7E8B057A-0A6B-42CB-9024-8FB56AEDE98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C9B6B93-21FB-2247-879A-B86EC4F812FE}" type="pres">
      <dgm:prSet presAssocID="{34ACDF96-197C-4DEA-B208-C9C506C121A3}" presName="spacer" presStyleCnt="0"/>
      <dgm:spPr/>
    </dgm:pt>
    <dgm:pt modelId="{4A80F929-CE29-1341-869B-C27FDAB7FACB}" type="pres">
      <dgm:prSet presAssocID="{FEFB39FA-E3E9-4B44-9F38-466A17B998C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CC87FDF-B424-5C41-B578-F4E83FD20453}" type="pres">
      <dgm:prSet presAssocID="{9E61F1EE-DDA9-4A28-B740-4E0B1F4758F2}" presName="spacer" presStyleCnt="0"/>
      <dgm:spPr/>
    </dgm:pt>
    <dgm:pt modelId="{8EC6CC76-B2FE-8D44-9FBE-B32CC9A9654C}" type="pres">
      <dgm:prSet presAssocID="{3E3875E4-0B63-4B74-AB33-BFD21060AD2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FE9AE32-72E6-4C6D-9C8C-0E9CB5EECC78}" srcId="{72AB85A7-DC3E-4674-8460-CFB16ABE7D74}" destId="{3E3875E4-0B63-4B74-AB33-BFD21060AD2F}" srcOrd="2" destOrd="0" parTransId="{10A61D0C-9103-4ADF-BE1B-07143E2F42CB}" sibTransId="{9A479838-A945-49AA-A9F6-65A6D1B135FF}"/>
    <dgm:cxn modelId="{7A4BC943-F373-49FF-BB0F-A6B9A27C6CC9}" srcId="{72AB85A7-DC3E-4674-8460-CFB16ABE7D74}" destId="{7E8B057A-0A6B-42CB-9024-8FB56AEDE987}" srcOrd="0" destOrd="0" parTransId="{794DAFA1-9E2A-4DB1-A732-08DD2A8A1643}" sibTransId="{34ACDF96-197C-4DEA-B208-C9C506C121A3}"/>
    <dgm:cxn modelId="{674A3666-33CF-0244-92C3-616E435EEE0B}" type="presOf" srcId="{72AB85A7-DC3E-4674-8460-CFB16ABE7D74}" destId="{608D7415-BCBC-B54B-8FAC-74B91D7775DF}" srcOrd="0" destOrd="0" presId="urn:microsoft.com/office/officeart/2005/8/layout/vList2"/>
    <dgm:cxn modelId="{4F161375-736C-2D49-8603-8D4B67C4E66B}" type="presOf" srcId="{7E8B057A-0A6B-42CB-9024-8FB56AEDE987}" destId="{B8E3188C-ACB9-8241-939E-3B87219475BF}" srcOrd="0" destOrd="0" presId="urn:microsoft.com/office/officeart/2005/8/layout/vList2"/>
    <dgm:cxn modelId="{46A869DA-0006-486D-8651-A53653AB98DF}" srcId="{72AB85A7-DC3E-4674-8460-CFB16ABE7D74}" destId="{FEFB39FA-E3E9-4B44-9F38-466A17B998CD}" srcOrd="1" destOrd="0" parTransId="{EDC5C227-5505-47B9-9CB7-2429819107C7}" sibTransId="{9E61F1EE-DDA9-4A28-B740-4E0B1F4758F2}"/>
    <dgm:cxn modelId="{EC8AF6F1-55D3-4B45-8A25-1F3AC3681033}" type="presOf" srcId="{FEFB39FA-E3E9-4B44-9F38-466A17B998CD}" destId="{4A80F929-CE29-1341-869B-C27FDAB7FACB}" srcOrd="0" destOrd="0" presId="urn:microsoft.com/office/officeart/2005/8/layout/vList2"/>
    <dgm:cxn modelId="{C05F0FFA-1DC7-9746-9F5C-C6B141D0DCE1}" type="presOf" srcId="{3E3875E4-0B63-4B74-AB33-BFD21060AD2F}" destId="{8EC6CC76-B2FE-8D44-9FBE-B32CC9A9654C}" srcOrd="0" destOrd="0" presId="urn:microsoft.com/office/officeart/2005/8/layout/vList2"/>
    <dgm:cxn modelId="{9E6B8EE8-B426-F849-9C4E-6AB6640FFCD6}" type="presParOf" srcId="{608D7415-BCBC-B54B-8FAC-74B91D7775DF}" destId="{B8E3188C-ACB9-8241-939E-3B87219475BF}" srcOrd="0" destOrd="0" presId="urn:microsoft.com/office/officeart/2005/8/layout/vList2"/>
    <dgm:cxn modelId="{1A3EAB03-5C9A-0841-8D1C-F2AABE389490}" type="presParOf" srcId="{608D7415-BCBC-B54B-8FAC-74B91D7775DF}" destId="{7C9B6B93-21FB-2247-879A-B86EC4F812FE}" srcOrd="1" destOrd="0" presId="urn:microsoft.com/office/officeart/2005/8/layout/vList2"/>
    <dgm:cxn modelId="{A10AD042-0276-8A45-A832-9174992D6A22}" type="presParOf" srcId="{608D7415-BCBC-B54B-8FAC-74B91D7775DF}" destId="{4A80F929-CE29-1341-869B-C27FDAB7FACB}" srcOrd="2" destOrd="0" presId="urn:microsoft.com/office/officeart/2005/8/layout/vList2"/>
    <dgm:cxn modelId="{DD015C2F-B982-0E45-8030-0A5A9491C164}" type="presParOf" srcId="{608D7415-BCBC-B54B-8FAC-74B91D7775DF}" destId="{ACC87FDF-B424-5C41-B578-F4E83FD20453}" srcOrd="3" destOrd="0" presId="urn:microsoft.com/office/officeart/2005/8/layout/vList2"/>
    <dgm:cxn modelId="{47F4A99C-7D75-A946-8DA6-960E2287482D}" type="presParOf" srcId="{608D7415-BCBC-B54B-8FAC-74B91D7775DF}" destId="{8EC6CC76-B2FE-8D44-9FBE-B32CC9A9654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D017C9-4FAE-441F-B849-090FC898A32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A1C6205-3FB8-4350-A5F5-06D43DD90AD1}">
      <dgm:prSet/>
      <dgm:spPr/>
      <dgm:t>
        <a:bodyPr/>
        <a:lstStyle/>
        <a:p>
          <a:r>
            <a:rPr lang="en-US"/>
            <a:t>Choose your own adventure:</a:t>
          </a:r>
        </a:p>
      </dgm:t>
    </dgm:pt>
    <dgm:pt modelId="{67B85DB1-801B-4351-8C2B-9D6B98E451EF}" type="parTrans" cxnId="{36F110F2-710B-4B39-822D-56DB74F24DA5}">
      <dgm:prSet/>
      <dgm:spPr/>
      <dgm:t>
        <a:bodyPr/>
        <a:lstStyle/>
        <a:p>
          <a:endParaRPr lang="en-US"/>
        </a:p>
      </dgm:t>
    </dgm:pt>
    <dgm:pt modelId="{7028A896-1589-40A1-9D6B-7247F41A7ED0}" type="sibTrans" cxnId="{36F110F2-710B-4B39-822D-56DB74F24DA5}">
      <dgm:prSet/>
      <dgm:spPr/>
      <dgm:t>
        <a:bodyPr/>
        <a:lstStyle/>
        <a:p>
          <a:endParaRPr lang="en-US"/>
        </a:p>
      </dgm:t>
    </dgm:pt>
    <dgm:pt modelId="{8B146794-0DF3-4A1E-AE5E-0A9CDF28C3F5}">
      <dgm:prSet/>
      <dgm:spPr/>
      <dgm:t>
        <a:bodyPr/>
        <a:lstStyle/>
        <a:p>
          <a:r>
            <a:rPr lang="en-US"/>
            <a:t>Neurodivergent prayer</a:t>
          </a:r>
        </a:p>
      </dgm:t>
    </dgm:pt>
    <dgm:pt modelId="{ADA73ACD-0F0E-4E3A-B13C-7135C70AB2A2}" type="parTrans" cxnId="{932601D0-3842-4C20-B311-1E34146E60BA}">
      <dgm:prSet/>
      <dgm:spPr/>
      <dgm:t>
        <a:bodyPr/>
        <a:lstStyle/>
        <a:p>
          <a:endParaRPr lang="en-US"/>
        </a:p>
      </dgm:t>
    </dgm:pt>
    <dgm:pt modelId="{ECB7C38B-A0D1-4A9C-B30F-AE92F764ED8C}" type="sibTrans" cxnId="{932601D0-3842-4C20-B311-1E34146E60BA}">
      <dgm:prSet/>
      <dgm:spPr/>
      <dgm:t>
        <a:bodyPr/>
        <a:lstStyle/>
        <a:p>
          <a:endParaRPr lang="en-US"/>
        </a:p>
      </dgm:t>
    </dgm:pt>
    <dgm:pt modelId="{B506E488-5265-4A26-9AD8-952BFB351E5F}">
      <dgm:prSet/>
      <dgm:spPr/>
      <dgm:t>
        <a:bodyPr/>
        <a:lstStyle/>
        <a:p>
          <a:r>
            <a:rPr lang="en-US"/>
            <a:t>The impact on “Oppositional Defiant Disorder” on accountability, discipleship, and constructive criticism.</a:t>
          </a:r>
        </a:p>
      </dgm:t>
    </dgm:pt>
    <dgm:pt modelId="{40680F78-250A-4A31-956F-CE05C8EB8DAD}" type="parTrans" cxnId="{245F6523-31EF-4D59-9BCB-E9FB493283B0}">
      <dgm:prSet/>
      <dgm:spPr/>
      <dgm:t>
        <a:bodyPr/>
        <a:lstStyle/>
        <a:p>
          <a:endParaRPr lang="en-US"/>
        </a:p>
      </dgm:t>
    </dgm:pt>
    <dgm:pt modelId="{641C53ED-C5E2-4A73-8190-08300CB7BFA2}" type="sibTrans" cxnId="{245F6523-31EF-4D59-9BCB-E9FB493283B0}">
      <dgm:prSet/>
      <dgm:spPr/>
      <dgm:t>
        <a:bodyPr/>
        <a:lstStyle/>
        <a:p>
          <a:endParaRPr lang="en-US"/>
        </a:p>
      </dgm:t>
    </dgm:pt>
    <dgm:pt modelId="{D0C570DA-BE4F-EC4B-8063-5998E8A2DAC4}" type="pres">
      <dgm:prSet presAssocID="{DBD017C9-4FAE-441F-B849-090FC898A3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5053981-56E7-FB48-94D6-670164BCA760}" type="pres">
      <dgm:prSet presAssocID="{FA1C6205-3FB8-4350-A5F5-06D43DD90AD1}" presName="hierRoot1" presStyleCnt="0"/>
      <dgm:spPr/>
    </dgm:pt>
    <dgm:pt modelId="{D18F337C-B961-544B-A3F0-C79575D0106D}" type="pres">
      <dgm:prSet presAssocID="{FA1C6205-3FB8-4350-A5F5-06D43DD90AD1}" presName="composite" presStyleCnt="0"/>
      <dgm:spPr/>
    </dgm:pt>
    <dgm:pt modelId="{178475CB-E1A5-8744-ADD6-BB47872C09B0}" type="pres">
      <dgm:prSet presAssocID="{FA1C6205-3FB8-4350-A5F5-06D43DD90AD1}" presName="background" presStyleLbl="node0" presStyleIdx="0" presStyleCnt="1"/>
      <dgm:spPr/>
    </dgm:pt>
    <dgm:pt modelId="{CA41814C-1B41-DF49-AF81-F9DF2974BAD3}" type="pres">
      <dgm:prSet presAssocID="{FA1C6205-3FB8-4350-A5F5-06D43DD90AD1}" presName="text" presStyleLbl="fgAcc0" presStyleIdx="0" presStyleCnt="1">
        <dgm:presLayoutVars>
          <dgm:chPref val="3"/>
        </dgm:presLayoutVars>
      </dgm:prSet>
      <dgm:spPr/>
    </dgm:pt>
    <dgm:pt modelId="{694BED6F-016C-4748-8B1D-5597A6199AAF}" type="pres">
      <dgm:prSet presAssocID="{FA1C6205-3FB8-4350-A5F5-06D43DD90AD1}" presName="hierChild2" presStyleCnt="0"/>
      <dgm:spPr/>
    </dgm:pt>
    <dgm:pt modelId="{C1EA4260-618D-824A-B81F-9EA14A70FA8D}" type="pres">
      <dgm:prSet presAssocID="{ADA73ACD-0F0E-4E3A-B13C-7135C70AB2A2}" presName="Name10" presStyleLbl="parChTrans1D2" presStyleIdx="0" presStyleCnt="2"/>
      <dgm:spPr/>
    </dgm:pt>
    <dgm:pt modelId="{DCE898A8-BCA4-4F46-93D6-6D127942D5F6}" type="pres">
      <dgm:prSet presAssocID="{8B146794-0DF3-4A1E-AE5E-0A9CDF28C3F5}" presName="hierRoot2" presStyleCnt="0"/>
      <dgm:spPr/>
    </dgm:pt>
    <dgm:pt modelId="{833F40FE-B38B-2542-9B3F-B88BEF689F75}" type="pres">
      <dgm:prSet presAssocID="{8B146794-0DF3-4A1E-AE5E-0A9CDF28C3F5}" presName="composite2" presStyleCnt="0"/>
      <dgm:spPr/>
    </dgm:pt>
    <dgm:pt modelId="{6B11D034-1958-004E-9E51-476FF1A41571}" type="pres">
      <dgm:prSet presAssocID="{8B146794-0DF3-4A1E-AE5E-0A9CDF28C3F5}" presName="background2" presStyleLbl="node2" presStyleIdx="0" presStyleCnt="2"/>
      <dgm:spPr/>
    </dgm:pt>
    <dgm:pt modelId="{8A62265E-7CE8-C842-BDF4-62078DC67FE2}" type="pres">
      <dgm:prSet presAssocID="{8B146794-0DF3-4A1E-AE5E-0A9CDF28C3F5}" presName="text2" presStyleLbl="fgAcc2" presStyleIdx="0" presStyleCnt="2">
        <dgm:presLayoutVars>
          <dgm:chPref val="3"/>
        </dgm:presLayoutVars>
      </dgm:prSet>
      <dgm:spPr/>
    </dgm:pt>
    <dgm:pt modelId="{508715A9-0FA8-5042-BFB5-19C1D48606A9}" type="pres">
      <dgm:prSet presAssocID="{8B146794-0DF3-4A1E-AE5E-0A9CDF28C3F5}" presName="hierChild3" presStyleCnt="0"/>
      <dgm:spPr/>
    </dgm:pt>
    <dgm:pt modelId="{98C88C0A-D739-D34B-BC45-F248571C48BA}" type="pres">
      <dgm:prSet presAssocID="{40680F78-250A-4A31-956F-CE05C8EB8DAD}" presName="Name10" presStyleLbl="parChTrans1D2" presStyleIdx="1" presStyleCnt="2"/>
      <dgm:spPr/>
    </dgm:pt>
    <dgm:pt modelId="{D9AF1339-12CA-3341-808D-C75B813BD484}" type="pres">
      <dgm:prSet presAssocID="{B506E488-5265-4A26-9AD8-952BFB351E5F}" presName="hierRoot2" presStyleCnt="0"/>
      <dgm:spPr/>
    </dgm:pt>
    <dgm:pt modelId="{648143AF-8C52-C14E-A2E0-7A71928740FF}" type="pres">
      <dgm:prSet presAssocID="{B506E488-5265-4A26-9AD8-952BFB351E5F}" presName="composite2" presStyleCnt="0"/>
      <dgm:spPr/>
    </dgm:pt>
    <dgm:pt modelId="{B382D7EE-5CA0-8942-A48F-98546AE38ADC}" type="pres">
      <dgm:prSet presAssocID="{B506E488-5265-4A26-9AD8-952BFB351E5F}" presName="background2" presStyleLbl="node2" presStyleIdx="1" presStyleCnt="2"/>
      <dgm:spPr/>
    </dgm:pt>
    <dgm:pt modelId="{5617B5AB-0581-B74F-A9AB-CC687C41E19F}" type="pres">
      <dgm:prSet presAssocID="{B506E488-5265-4A26-9AD8-952BFB351E5F}" presName="text2" presStyleLbl="fgAcc2" presStyleIdx="1" presStyleCnt="2">
        <dgm:presLayoutVars>
          <dgm:chPref val="3"/>
        </dgm:presLayoutVars>
      </dgm:prSet>
      <dgm:spPr/>
    </dgm:pt>
    <dgm:pt modelId="{D7915D44-4B0F-D840-9A9F-65EA06EA6241}" type="pres">
      <dgm:prSet presAssocID="{B506E488-5265-4A26-9AD8-952BFB351E5F}" presName="hierChild3" presStyleCnt="0"/>
      <dgm:spPr/>
    </dgm:pt>
  </dgm:ptLst>
  <dgm:cxnLst>
    <dgm:cxn modelId="{0E7C451A-803A-1C4C-8A52-5BAFDACD894F}" type="presOf" srcId="{8B146794-0DF3-4A1E-AE5E-0A9CDF28C3F5}" destId="{8A62265E-7CE8-C842-BDF4-62078DC67FE2}" srcOrd="0" destOrd="0" presId="urn:microsoft.com/office/officeart/2005/8/layout/hierarchy1"/>
    <dgm:cxn modelId="{245F6523-31EF-4D59-9BCB-E9FB493283B0}" srcId="{FA1C6205-3FB8-4350-A5F5-06D43DD90AD1}" destId="{B506E488-5265-4A26-9AD8-952BFB351E5F}" srcOrd="1" destOrd="0" parTransId="{40680F78-250A-4A31-956F-CE05C8EB8DAD}" sibTransId="{641C53ED-C5E2-4A73-8190-08300CB7BFA2}"/>
    <dgm:cxn modelId="{F4210A3C-7150-7D49-82D1-75CC9429270C}" type="presOf" srcId="{ADA73ACD-0F0E-4E3A-B13C-7135C70AB2A2}" destId="{C1EA4260-618D-824A-B81F-9EA14A70FA8D}" srcOrd="0" destOrd="0" presId="urn:microsoft.com/office/officeart/2005/8/layout/hierarchy1"/>
    <dgm:cxn modelId="{5CF92F4B-0492-EF4B-96B9-5B7642CF294E}" type="presOf" srcId="{DBD017C9-4FAE-441F-B849-090FC898A32B}" destId="{D0C570DA-BE4F-EC4B-8063-5998E8A2DAC4}" srcOrd="0" destOrd="0" presId="urn:microsoft.com/office/officeart/2005/8/layout/hierarchy1"/>
    <dgm:cxn modelId="{A2A1C94C-F7ED-244B-8CD7-79AD196721CC}" type="presOf" srcId="{B506E488-5265-4A26-9AD8-952BFB351E5F}" destId="{5617B5AB-0581-B74F-A9AB-CC687C41E19F}" srcOrd="0" destOrd="0" presId="urn:microsoft.com/office/officeart/2005/8/layout/hierarchy1"/>
    <dgm:cxn modelId="{F6F0439A-2E88-C841-91AE-756ECD218461}" type="presOf" srcId="{40680F78-250A-4A31-956F-CE05C8EB8DAD}" destId="{98C88C0A-D739-D34B-BC45-F248571C48BA}" srcOrd="0" destOrd="0" presId="urn:microsoft.com/office/officeart/2005/8/layout/hierarchy1"/>
    <dgm:cxn modelId="{932601D0-3842-4C20-B311-1E34146E60BA}" srcId="{FA1C6205-3FB8-4350-A5F5-06D43DD90AD1}" destId="{8B146794-0DF3-4A1E-AE5E-0A9CDF28C3F5}" srcOrd="0" destOrd="0" parTransId="{ADA73ACD-0F0E-4E3A-B13C-7135C70AB2A2}" sibTransId="{ECB7C38B-A0D1-4A9C-B30F-AE92F764ED8C}"/>
    <dgm:cxn modelId="{286547EF-4632-E04A-9E0E-6B3BE64C7AC5}" type="presOf" srcId="{FA1C6205-3FB8-4350-A5F5-06D43DD90AD1}" destId="{CA41814C-1B41-DF49-AF81-F9DF2974BAD3}" srcOrd="0" destOrd="0" presId="urn:microsoft.com/office/officeart/2005/8/layout/hierarchy1"/>
    <dgm:cxn modelId="{36F110F2-710B-4B39-822D-56DB74F24DA5}" srcId="{DBD017C9-4FAE-441F-B849-090FC898A32B}" destId="{FA1C6205-3FB8-4350-A5F5-06D43DD90AD1}" srcOrd="0" destOrd="0" parTransId="{67B85DB1-801B-4351-8C2B-9D6B98E451EF}" sibTransId="{7028A896-1589-40A1-9D6B-7247F41A7ED0}"/>
    <dgm:cxn modelId="{F36D271C-56AC-8D4E-A555-09EAC01AF913}" type="presParOf" srcId="{D0C570DA-BE4F-EC4B-8063-5998E8A2DAC4}" destId="{05053981-56E7-FB48-94D6-670164BCA760}" srcOrd="0" destOrd="0" presId="urn:microsoft.com/office/officeart/2005/8/layout/hierarchy1"/>
    <dgm:cxn modelId="{4E772687-0A6A-C64A-838E-D5013A61FE96}" type="presParOf" srcId="{05053981-56E7-FB48-94D6-670164BCA760}" destId="{D18F337C-B961-544B-A3F0-C79575D0106D}" srcOrd="0" destOrd="0" presId="urn:microsoft.com/office/officeart/2005/8/layout/hierarchy1"/>
    <dgm:cxn modelId="{9A38BAD3-E3F3-1D4E-8904-F0122BFC3739}" type="presParOf" srcId="{D18F337C-B961-544B-A3F0-C79575D0106D}" destId="{178475CB-E1A5-8744-ADD6-BB47872C09B0}" srcOrd="0" destOrd="0" presId="urn:microsoft.com/office/officeart/2005/8/layout/hierarchy1"/>
    <dgm:cxn modelId="{BF974827-D7C3-274F-B139-98DC143FDD95}" type="presParOf" srcId="{D18F337C-B961-544B-A3F0-C79575D0106D}" destId="{CA41814C-1B41-DF49-AF81-F9DF2974BAD3}" srcOrd="1" destOrd="0" presId="urn:microsoft.com/office/officeart/2005/8/layout/hierarchy1"/>
    <dgm:cxn modelId="{729DA07B-9DF2-BD4C-9803-50E1B2B48B3B}" type="presParOf" srcId="{05053981-56E7-FB48-94D6-670164BCA760}" destId="{694BED6F-016C-4748-8B1D-5597A6199AAF}" srcOrd="1" destOrd="0" presId="urn:microsoft.com/office/officeart/2005/8/layout/hierarchy1"/>
    <dgm:cxn modelId="{149709F2-AF0B-364F-9801-1EB0C1544DF1}" type="presParOf" srcId="{694BED6F-016C-4748-8B1D-5597A6199AAF}" destId="{C1EA4260-618D-824A-B81F-9EA14A70FA8D}" srcOrd="0" destOrd="0" presId="urn:microsoft.com/office/officeart/2005/8/layout/hierarchy1"/>
    <dgm:cxn modelId="{B6424190-68C7-A545-B516-AF94C568230B}" type="presParOf" srcId="{694BED6F-016C-4748-8B1D-5597A6199AAF}" destId="{DCE898A8-BCA4-4F46-93D6-6D127942D5F6}" srcOrd="1" destOrd="0" presId="urn:microsoft.com/office/officeart/2005/8/layout/hierarchy1"/>
    <dgm:cxn modelId="{C6DCE8F5-48D7-A349-AB1A-B4A36E653D24}" type="presParOf" srcId="{DCE898A8-BCA4-4F46-93D6-6D127942D5F6}" destId="{833F40FE-B38B-2542-9B3F-B88BEF689F75}" srcOrd="0" destOrd="0" presId="urn:microsoft.com/office/officeart/2005/8/layout/hierarchy1"/>
    <dgm:cxn modelId="{173FDD21-3AFB-B440-91A2-94688C11479E}" type="presParOf" srcId="{833F40FE-B38B-2542-9B3F-B88BEF689F75}" destId="{6B11D034-1958-004E-9E51-476FF1A41571}" srcOrd="0" destOrd="0" presId="urn:microsoft.com/office/officeart/2005/8/layout/hierarchy1"/>
    <dgm:cxn modelId="{C8400652-344F-864F-B446-202E33C015E0}" type="presParOf" srcId="{833F40FE-B38B-2542-9B3F-B88BEF689F75}" destId="{8A62265E-7CE8-C842-BDF4-62078DC67FE2}" srcOrd="1" destOrd="0" presId="urn:microsoft.com/office/officeart/2005/8/layout/hierarchy1"/>
    <dgm:cxn modelId="{D363FA24-736E-394B-9760-63A9DD8A5BA8}" type="presParOf" srcId="{DCE898A8-BCA4-4F46-93D6-6D127942D5F6}" destId="{508715A9-0FA8-5042-BFB5-19C1D48606A9}" srcOrd="1" destOrd="0" presId="urn:microsoft.com/office/officeart/2005/8/layout/hierarchy1"/>
    <dgm:cxn modelId="{DA7C328B-7F3E-F741-9EEA-4445A131CF33}" type="presParOf" srcId="{694BED6F-016C-4748-8B1D-5597A6199AAF}" destId="{98C88C0A-D739-D34B-BC45-F248571C48BA}" srcOrd="2" destOrd="0" presId="urn:microsoft.com/office/officeart/2005/8/layout/hierarchy1"/>
    <dgm:cxn modelId="{6E061A21-3CF5-7A46-95EF-477F0CC7EB81}" type="presParOf" srcId="{694BED6F-016C-4748-8B1D-5597A6199AAF}" destId="{D9AF1339-12CA-3341-808D-C75B813BD484}" srcOrd="3" destOrd="0" presId="urn:microsoft.com/office/officeart/2005/8/layout/hierarchy1"/>
    <dgm:cxn modelId="{DD9A7D9A-5DC4-6841-9BD5-4701A93969EB}" type="presParOf" srcId="{D9AF1339-12CA-3341-808D-C75B813BD484}" destId="{648143AF-8C52-C14E-A2E0-7A71928740FF}" srcOrd="0" destOrd="0" presId="urn:microsoft.com/office/officeart/2005/8/layout/hierarchy1"/>
    <dgm:cxn modelId="{65D105AC-DE80-384D-9265-30E006754084}" type="presParOf" srcId="{648143AF-8C52-C14E-A2E0-7A71928740FF}" destId="{B382D7EE-5CA0-8942-A48F-98546AE38ADC}" srcOrd="0" destOrd="0" presId="urn:microsoft.com/office/officeart/2005/8/layout/hierarchy1"/>
    <dgm:cxn modelId="{9F8A0601-7F8A-A448-B235-1169C004BC32}" type="presParOf" srcId="{648143AF-8C52-C14E-A2E0-7A71928740FF}" destId="{5617B5AB-0581-B74F-A9AB-CC687C41E19F}" srcOrd="1" destOrd="0" presId="urn:microsoft.com/office/officeart/2005/8/layout/hierarchy1"/>
    <dgm:cxn modelId="{50DD9EA7-0C5D-1D45-81E6-887226F0B5F3}" type="presParOf" srcId="{D9AF1339-12CA-3341-808D-C75B813BD484}" destId="{D7915D44-4B0F-D840-9A9F-65EA06EA62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5F800-B4AF-2C42-91C1-C4D93576A175}">
      <dsp:nvSpPr>
        <dsp:cNvPr id="0" name=""/>
        <dsp:cNvSpPr/>
      </dsp:nvSpPr>
      <dsp:spPr>
        <a:xfrm>
          <a:off x="0" y="27675"/>
          <a:ext cx="10515600" cy="12951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The woman was perpetually lonely.</a:t>
          </a:r>
        </a:p>
      </dsp:txBody>
      <dsp:txXfrm>
        <a:off x="63226" y="90901"/>
        <a:ext cx="10389148" cy="1168738"/>
      </dsp:txXfrm>
    </dsp:sp>
    <dsp:sp modelId="{35B330C8-A2A2-4E4C-9435-858785C9CDEC}">
      <dsp:nvSpPr>
        <dsp:cNvPr id="0" name=""/>
        <dsp:cNvSpPr/>
      </dsp:nvSpPr>
      <dsp:spPr>
        <a:xfrm>
          <a:off x="0" y="1478385"/>
          <a:ext cx="10515600" cy="12951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Jesus went out of His way to heal her.</a:t>
          </a:r>
        </a:p>
      </dsp:txBody>
      <dsp:txXfrm>
        <a:off x="63226" y="1541611"/>
        <a:ext cx="10389148" cy="1168738"/>
      </dsp:txXfrm>
    </dsp:sp>
    <dsp:sp modelId="{34A7747D-F57A-9849-B347-03A2FE389BBE}">
      <dsp:nvSpPr>
        <dsp:cNvPr id="0" name=""/>
        <dsp:cNvSpPr/>
      </dsp:nvSpPr>
      <dsp:spPr>
        <a:xfrm>
          <a:off x="0" y="2929095"/>
          <a:ext cx="10515600" cy="12951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Jesus restores her standing in the community</a:t>
          </a:r>
        </a:p>
      </dsp:txBody>
      <dsp:txXfrm>
        <a:off x="63226" y="2992321"/>
        <a:ext cx="10389148" cy="11687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3188C-ACB9-8241-939E-3B87219475BF}">
      <dsp:nvSpPr>
        <dsp:cNvPr id="0" name=""/>
        <dsp:cNvSpPr/>
      </dsp:nvSpPr>
      <dsp:spPr>
        <a:xfrm>
          <a:off x="0" y="688252"/>
          <a:ext cx="105156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Thomas needed proof of the resurrection.</a:t>
          </a:r>
        </a:p>
      </dsp:txBody>
      <dsp:txXfrm>
        <a:off x="43321" y="731573"/>
        <a:ext cx="10428958" cy="800803"/>
      </dsp:txXfrm>
    </dsp:sp>
    <dsp:sp modelId="{4A80F929-CE29-1341-869B-C27FDAB7FACB}">
      <dsp:nvSpPr>
        <dsp:cNvPr id="0" name=""/>
        <dsp:cNvSpPr/>
      </dsp:nvSpPr>
      <dsp:spPr>
        <a:xfrm>
          <a:off x="0" y="1682257"/>
          <a:ext cx="105156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He was possibly motivated by skepticism or woundedness or both.</a:t>
          </a:r>
        </a:p>
      </dsp:txBody>
      <dsp:txXfrm>
        <a:off x="43321" y="1725578"/>
        <a:ext cx="10428958" cy="800803"/>
      </dsp:txXfrm>
    </dsp:sp>
    <dsp:sp modelId="{8EC6CC76-B2FE-8D44-9FBE-B32CC9A9654C}">
      <dsp:nvSpPr>
        <dsp:cNvPr id="0" name=""/>
        <dsp:cNvSpPr/>
      </dsp:nvSpPr>
      <dsp:spPr>
        <a:xfrm>
          <a:off x="0" y="2676262"/>
          <a:ext cx="105156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Jesus responds by revealing Himself to Thomas the way his mind needed to experience Him.</a:t>
          </a:r>
        </a:p>
      </dsp:txBody>
      <dsp:txXfrm>
        <a:off x="43321" y="2719583"/>
        <a:ext cx="10428958" cy="8008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88C0A-D739-D34B-BC45-F248571C48BA}">
      <dsp:nvSpPr>
        <dsp:cNvPr id="0" name=""/>
        <dsp:cNvSpPr/>
      </dsp:nvSpPr>
      <dsp:spPr>
        <a:xfrm>
          <a:off x="5342006" y="1325897"/>
          <a:ext cx="1275205" cy="606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572"/>
              </a:lnTo>
              <a:lnTo>
                <a:pt x="1275205" y="413572"/>
              </a:lnTo>
              <a:lnTo>
                <a:pt x="1275205" y="60688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EA4260-618D-824A-B81F-9EA14A70FA8D}">
      <dsp:nvSpPr>
        <dsp:cNvPr id="0" name=""/>
        <dsp:cNvSpPr/>
      </dsp:nvSpPr>
      <dsp:spPr>
        <a:xfrm>
          <a:off x="4066800" y="1325897"/>
          <a:ext cx="1275205" cy="606882"/>
        </a:xfrm>
        <a:custGeom>
          <a:avLst/>
          <a:gdLst/>
          <a:ahLst/>
          <a:cxnLst/>
          <a:rect l="0" t="0" r="0" b="0"/>
          <a:pathLst>
            <a:path>
              <a:moveTo>
                <a:pt x="1275205" y="0"/>
              </a:moveTo>
              <a:lnTo>
                <a:pt x="1275205" y="413572"/>
              </a:lnTo>
              <a:lnTo>
                <a:pt x="0" y="413572"/>
              </a:lnTo>
              <a:lnTo>
                <a:pt x="0" y="60688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8475CB-E1A5-8744-ADD6-BB47872C09B0}">
      <dsp:nvSpPr>
        <dsp:cNvPr id="0" name=""/>
        <dsp:cNvSpPr/>
      </dsp:nvSpPr>
      <dsp:spPr>
        <a:xfrm>
          <a:off x="4298656" y="842"/>
          <a:ext cx="2086700" cy="13250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1814C-1B41-DF49-AF81-F9DF2974BAD3}">
      <dsp:nvSpPr>
        <dsp:cNvPr id="0" name=""/>
        <dsp:cNvSpPr/>
      </dsp:nvSpPr>
      <dsp:spPr>
        <a:xfrm>
          <a:off x="4530512" y="221105"/>
          <a:ext cx="2086700" cy="13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Choose your own adventure:</a:t>
          </a:r>
        </a:p>
      </dsp:txBody>
      <dsp:txXfrm>
        <a:off x="4569322" y="259915"/>
        <a:ext cx="2009080" cy="1247434"/>
      </dsp:txXfrm>
    </dsp:sp>
    <dsp:sp modelId="{6B11D034-1958-004E-9E51-476FF1A41571}">
      <dsp:nvSpPr>
        <dsp:cNvPr id="0" name=""/>
        <dsp:cNvSpPr/>
      </dsp:nvSpPr>
      <dsp:spPr>
        <a:xfrm>
          <a:off x="3023450" y="1932779"/>
          <a:ext cx="2086700" cy="13250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2265E-7CE8-C842-BDF4-62078DC67FE2}">
      <dsp:nvSpPr>
        <dsp:cNvPr id="0" name=""/>
        <dsp:cNvSpPr/>
      </dsp:nvSpPr>
      <dsp:spPr>
        <a:xfrm>
          <a:off x="3255306" y="2153042"/>
          <a:ext cx="2086700" cy="13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Neurodivergent prayer</a:t>
          </a:r>
        </a:p>
      </dsp:txBody>
      <dsp:txXfrm>
        <a:off x="3294116" y="2191852"/>
        <a:ext cx="2009080" cy="1247434"/>
      </dsp:txXfrm>
    </dsp:sp>
    <dsp:sp modelId="{B382D7EE-5CA0-8942-A48F-98546AE38ADC}">
      <dsp:nvSpPr>
        <dsp:cNvPr id="0" name=""/>
        <dsp:cNvSpPr/>
      </dsp:nvSpPr>
      <dsp:spPr>
        <a:xfrm>
          <a:off x="5573862" y="1932779"/>
          <a:ext cx="2086700" cy="13250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7B5AB-0581-B74F-A9AB-CC687C41E19F}">
      <dsp:nvSpPr>
        <dsp:cNvPr id="0" name=""/>
        <dsp:cNvSpPr/>
      </dsp:nvSpPr>
      <dsp:spPr>
        <a:xfrm>
          <a:off x="5805717" y="2153042"/>
          <a:ext cx="2086700" cy="132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impact on “Oppositional Defiant Disorder” on accountability, discipleship, and constructive criticism.</a:t>
          </a:r>
        </a:p>
      </dsp:txBody>
      <dsp:txXfrm>
        <a:off x="5844527" y="2191852"/>
        <a:ext cx="2009080" cy="1247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77FE0-96B3-5248-81E0-6C6B4E4760C6}" type="datetimeFigureOut">
              <a:rPr lang="en-US" smtClean="0"/>
              <a:t>4/1/26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452B2-460D-2045-ABB8-C3F809BA1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9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452B2-460D-2045-ABB8-C3F809BA1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9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50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7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2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4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25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8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6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5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73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0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5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4/1/26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7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1">
            <a:extLst>
              <a:ext uri="{FF2B5EF4-FFF2-40B4-BE49-F238E27FC236}">
                <a16:creationId xmlns:a16="http://schemas.microsoft.com/office/drawing/2014/main" id="{AF4AE179-A75B-4007-B5FA-8139ACF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8969" y="1168517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14632A-89E8-32D4-1BB8-69DC5E101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4135" y="2156348"/>
            <a:ext cx="3971495" cy="1866748"/>
          </a:xfrm>
        </p:spPr>
        <p:txBody>
          <a:bodyPr>
            <a:normAutofit/>
          </a:bodyPr>
          <a:lstStyle/>
          <a:p>
            <a:pPr algn="ctr"/>
            <a:r>
              <a:rPr lang="en-US" sz="5800" dirty="0">
                <a:solidFill>
                  <a:srgbClr val="FFFFFF"/>
                </a:solidFill>
              </a:rPr>
              <a:t>Divergent Disciples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1C099-B3AC-085C-02B0-B8AE710EE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5895" y="3852440"/>
            <a:ext cx="3055712" cy="116851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Week 2</a:t>
            </a: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sheep with white eyes&#10;&#10;Description automatically generated">
            <a:extLst>
              <a:ext uri="{FF2B5EF4-FFF2-40B4-BE49-F238E27FC236}">
                <a16:creationId xmlns:a16="http://schemas.microsoft.com/office/drawing/2014/main" id="{62EBE75F-BD18-702C-CB84-71A6BF51B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656387"/>
            <a:ext cx="5448327" cy="544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0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19D71-AF1A-7B95-FCE9-78AB4F54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7200"/>
              <a:t>TROUBLEMAKERS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932EF-7B6C-1EE3-159F-7ABC8EC98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800" b="1" dirty="0"/>
              <a:t>Share a story about a time your neurodivergence got you in trouble</a:t>
            </a:r>
          </a:p>
          <a:p>
            <a:endParaRPr lang="en-US" sz="4800" b="1" dirty="0"/>
          </a:p>
        </p:txBody>
      </p:sp>
      <p:pic>
        <p:nvPicPr>
          <p:cNvPr id="5" name="Picture 4" descr="A black sheep with white eyes&#10;&#10;Description automatically generated">
            <a:extLst>
              <a:ext uri="{FF2B5EF4-FFF2-40B4-BE49-F238E27FC236}">
                <a16:creationId xmlns:a16="http://schemas.microsoft.com/office/drawing/2014/main" id="{F9007AB1-277C-7767-08C4-AF658A0CAA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2" r="1420" b="-3"/>
          <a:stretch>
            <a:fillRect/>
          </a:stretch>
        </p:blipFill>
        <p:spPr>
          <a:xfrm>
            <a:off x="8946291" y="3193727"/>
            <a:ext cx="2559219" cy="266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5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51CF2-D14E-45CD-1DA5-745C8377B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/>
              <a:t>The Woman outside of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CCC10-81D3-2159-9BB5-2F0CA2EE5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Passage: Mark 5:25-34 (NASB)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a woman was there who had been subject to bleeding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twelve years.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She had suffered a great deal under the care of many doctors and had spent all she had, yet instead of getting better she grew worse.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she heard about Jesus, she came up behind him in the crowd and touched his cloak,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because she thought, “If I just touch his clothes,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will be healed.”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29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Immediately her bleeding stopped, and she felt in her body that she was freed from her suffering.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once Jesus realized that power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had gone out from him. He turned around in the crowd and asked,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“Who touched my clothes?”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800" b="1" i="1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31</a:t>
            </a:r>
            <a:r>
              <a:rPr lang="en-US" sz="1800" b="1" i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“You see the people crowding against you,” his disciples answered, “and yet you can ask,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‘Who touched me?’</a:t>
            </a:r>
            <a:r>
              <a:rPr lang="en-US" sz="18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 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32</a:t>
            </a:r>
            <a:r>
              <a:rPr lang="en-US" sz="1800" b="1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Jesus kept looking around to see who had done it.</a:t>
            </a:r>
            <a:r>
              <a:rPr lang="en-US" sz="1800" i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b="1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33</a:t>
            </a:r>
            <a:r>
              <a:rPr lang="en-US" sz="1800" b="1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Then the woman, knowing what had happened to her, came and fell at his feet and, trembling with fear, told him the whole truth.</a:t>
            </a:r>
            <a:r>
              <a:rPr lang="en-US" sz="1800" i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b="1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34</a:t>
            </a:r>
            <a:r>
              <a:rPr lang="en-US" sz="1800" b="1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said to her,</a:t>
            </a:r>
            <a:r>
              <a:rPr lang="en-US" sz="1800" i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“Daughter, your faith has healed you.</a:t>
            </a:r>
            <a:r>
              <a:rPr lang="en-US" sz="1800" i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 in peace</a:t>
            </a:r>
            <a:r>
              <a:rPr lang="en-US" sz="1800" i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 </a:t>
            </a:r>
            <a:r>
              <a:rPr lang="en-US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be freed from your suffering.”</a:t>
            </a:r>
            <a:r>
              <a:rPr lang="en-US" sz="1800">
                <a:effectLst/>
              </a:rPr>
              <a:t>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0716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3EB05-13D1-0DB9-5BA0-058B56F6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woman outside of community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0BA8ED5-C792-5DE3-78E7-7E7A99FA97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black sheep with white eyes&#10;&#10;Description automatically generated">
            <a:extLst>
              <a:ext uri="{FF2B5EF4-FFF2-40B4-BE49-F238E27FC236}">
                <a16:creationId xmlns:a16="http://schemas.microsoft.com/office/drawing/2014/main" id="{7DEDB040-D4ED-F16B-4497-46B17EA86E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291385" y="2570206"/>
            <a:ext cx="2321010" cy="249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1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386EB-6315-B0C1-BF1D-1308E7328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/>
              <a:t>The woman outside of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2E5FC-7BAA-7238-89AF-5E1CD10E3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Discussion questions: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Have you ever felt like you were doomed to being an outcast forever? 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Why is inclusion important to Jesus?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Can you think of any other Bible stories where God lifts up those who society has devalued?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529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FDD55-AD27-CC4C-1DFF-5C23B0AF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/>
              <a:t>Intellectualizing Thomas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D5867-3FEF-9025-0663-58473B076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Passage: John 20:24-29 (NASB)</a:t>
            </a:r>
            <a:endParaRPr lang="en-US" sz="2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 Thomas, one of the twelve, who was called Didymus, was not with them when Jesus came. </a:t>
            </a: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 the other disciples were saying to him, “We have seen the Lord!” But he said to them, “Unless I see in His hands the imprint of the nails and put my finger into the place of the nails, and put my hand into His side, I will not believe.”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Eight days later His disciples were again inside, and Thomas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was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with them. Jesus *came, the doors having been shut, and stood in their midst and said, “Peace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to you.” </a:t>
            </a: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Then He *said to Thomas, “Place your finger here, and see My hands; and take your hand and put it into My side; and do not continue in disbelief, but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a believer.” </a:t>
            </a: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Thomas answered and said to Him, “My Lord and my God!” </a:t>
            </a:r>
            <a:r>
              <a:rPr lang="en-US" sz="2000" b="1" kern="100" baseline="30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29 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 *said to him, “Because you have seen Me, have you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now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believed? Blessed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are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they who did not see, and </a:t>
            </a:r>
            <a:r>
              <a:rPr lang="en-US" sz="2000" i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yet</a:t>
            </a:r>
            <a:r>
              <a:rPr lang="en-US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believed.”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4299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8422-10DC-6704-A776-3ED9688A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Intellectualizing Thomas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FDF5562-D8A5-0A75-D3BC-6AFF6C45AA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black sheep with white eyes&#10;&#10;Description automatically generated">
            <a:extLst>
              <a:ext uri="{FF2B5EF4-FFF2-40B4-BE49-F238E27FC236}">
                <a16:creationId xmlns:a16="http://schemas.microsoft.com/office/drawing/2014/main" id="{1388AC5B-97BB-4D47-C391-8F92CC036D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000" t="24653" r="15826" b="57117"/>
          <a:stretch/>
        </p:blipFill>
        <p:spPr>
          <a:xfrm>
            <a:off x="4102443" y="5548184"/>
            <a:ext cx="3987114" cy="130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18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689D68-13D6-FD1A-09C9-2F28046C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/>
              <a:t>Intellectualizing Thomas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440A6-0D42-DC7B-19C1-DAA7A34AD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Discussion questions: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Have you ever been made to feel that experiencing God intellectually is less spiritual than experiencing God emotionally? 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How do you experience God differently from neurotypical people?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3. What are your thoughts on the idea of Jesus accommodating Thomas according to how his mind needed to arrive at belief?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42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D41B1D-AF76-CBBF-B303-668D8C9F4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en-US" sz="7200"/>
              <a:t>Next meeting – April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620EB8-8646-5D95-66EA-A3255437E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529531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7260804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9996</TotalTime>
  <Words>666</Words>
  <Application>Microsoft Macintosh PowerPoint</Application>
  <PresentationFormat>Widescreen</PresentationFormat>
  <Paragraphs>36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The Hand Bold</vt:lpstr>
      <vt:lpstr>The Serif Hand Black</vt:lpstr>
      <vt:lpstr>SketchyVTI</vt:lpstr>
      <vt:lpstr>Divergent Disciples</vt:lpstr>
      <vt:lpstr>TROUBLEMAKERS</vt:lpstr>
      <vt:lpstr>The Woman outside of community</vt:lpstr>
      <vt:lpstr>The woman outside of community</vt:lpstr>
      <vt:lpstr>The woman outside of community</vt:lpstr>
      <vt:lpstr>Intellectualizing Thomas</vt:lpstr>
      <vt:lpstr>Intellectualizing Thomas</vt:lpstr>
      <vt:lpstr>Intellectualizing Thomas</vt:lpstr>
      <vt:lpstr>Next meeting – April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Courtney R Snailum</dc:creator>
  <cp:lastModifiedBy>Courtney R Snailum</cp:lastModifiedBy>
  <cp:revision>11</cp:revision>
  <dcterms:created xsi:type="dcterms:W3CDTF">2026-03-25T19:22:34Z</dcterms:created>
  <dcterms:modified xsi:type="dcterms:W3CDTF">2026-04-06T18:08:26Z</dcterms:modified>
</cp:coreProperties>
</file>